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7"/>
  </p:sldMasterIdLst>
  <p:notesMasterIdLst>
    <p:notesMasterId r:id="rId26"/>
  </p:notesMasterIdLst>
  <p:handoutMasterIdLst>
    <p:handoutMasterId r:id="rId27"/>
  </p:handoutMasterIdLst>
  <p:sldIdLst>
    <p:sldId id="265" r:id="rId8"/>
    <p:sldId id="266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</p:sldIdLst>
  <p:sldSz cx="12192000" cy="6858000"/>
  <p:notesSz cx="6858000" cy="9144000"/>
  <p:embeddedFontLst>
    <p:embeddedFont>
      <p:font typeface="Apis For Office" panose="020B0504010101010104" pitchFamily="34" charset="0"/>
      <p:regular r:id="rId28"/>
      <p:bold r:id="rId29"/>
      <p:italic r:id="rId30"/>
      <p:boldItalic r:id="rId31"/>
    </p:embeddedFont>
    <p:embeddedFont>
      <p:font typeface="Apis For Office Light" panose="020B04040101010101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76EFA-A6B4-4CD2-9CB3-633F878C5EBD}" v="33" dt="2023-01-13T11:04:45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951" autoAdjust="0"/>
  </p:normalViewPr>
  <p:slideViewPr>
    <p:cSldViewPr snapToGrid="0" showGuides="1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6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TNA (Preeti Nayak)" userId="8d7daaee-67c9-40fa-816e-67d2be566811" providerId="ADAL" clId="{0C076EFA-A6B4-4CD2-9CB3-633F878C5EBD}"/>
    <pc:docChg chg="undo redo custSel addSld delSld modSld">
      <pc:chgData name="PTNA (Preeti Nayak)" userId="8d7daaee-67c9-40fa-816e-67d2be566811" providerId="ADAL" clId="{0C076EFA-A6B4-4CD2-9CB3-633F878C5EBD}" dt="2023-01-13T11:05:34.031" v="2943" actId="14100"/>
      <pc:docMkLst>
        <pc:docMk/>
      </pc:docMkLst>
      <pc:sldChg chg="addSp modSp mod">
        <pc:chgData name="PTNA (Preeti Nayak)" userId="8d7daaee-67c9-40fa-816e-67d2be566811" providerId="ADAL" clId="{0C076EFA-A6B4-4CD2-9CB3-633F878C5EBD}" dt="2023-01-13T11:05:34.031" v="2943" actId="14100"/>
        <pc:sldMkLst>
          <pc:docMk/>
          <pc:sldMk cId="3739816701" sldId="259"/>
        </pc:sldMkLst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739816701" sldId="259"/>
            <ac:spMk id="2" creationId="{3E755C31-4C62-4116-B9B6-0C7F46E08475}"/>
          </ac:spMkLst>
        </pc:spChg>
        <pc:spChg chg="add mod">
          <ac:chgData name="PTNA (Preeti Nayak)" userId="8d7daaee-67c9-40fa-816e-67d2be566811" providerId="ADAL" clId="{0C076EFA-A6B4-4CD2-9CB3-633F878C5EBD}" dt="2023-01-13T11:03:50.023" v="2834" actId="207"/>
          <ac:spMkLst>
            <pc:docMk/>
            <pc:sldMk cId="3739816701" sldId="259"/>
            <ac:spMk id="3" creationId="{4FA6F439-FD8E-4E7F-AE51-64B04A87084C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739816701" sldId="259"/>
            <ac:spMk id="4" creationId="{32D2D97B-4960-4D93-9ACC-2466476200A4}"/>
          </ac:spMkLst>
        </pc:spChg>
        <pc:spChg chg="add mod">
          <ac:chgData name="PTNA (Preeti Nayak)" userId="8d7daaee-67c9-40fa-816e-67d2be566811" providerId="ADAL" clId="{0C076EFA-A6B4-4CD2-9CB3-633F878C5EBD}" dt="2023-01-13T11:05:34.031" v="2943" actId="14100"/>
          <ac:spMkLst>
            <pc:docMk/>
            <pc:sldMk cId="3739816701" sldId="259"/>
            <ac:spMk id="5" creationId="{8212918C-C6C9-4763-BD14-6DC377B803F2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739816701" sldId="259"/>
            <ac:spMk id="6" creationId="{7D390E28-0F79-4A2E-81F4-7D8EF9A63C88}"/>
          </ac:spMkLst>
        </pc:spChg>
        <pc:spChg chg="add mod">
          <ac:chgData name="PTNA (Preeti Nayak)" userId="8d7daaee-67c9-40fa-816e-67d2be566811" providerId="ADAL" clId="{0C076EFA-A6B4-4CD2-9CB3-633F878C5EBD}" dt="2023-01-13T11:05:25.382" v="2941" actId="207"/>
          <ac:spMkLst>
            <pc:docMk/>
            <pc:sldMk cId="3739816701" sldId="259"/>
            <ac:spMk id="7" creationId="{A8F0670A-17FF-4B3E-AE85-D07F72F72A8A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739816701" sldId="259"/>
            <ac:spMk id="12" creationId="{9D44BE82-82C4-44AA-99BB-A7C379CE381B}"/>
          </ac:spMkLst>
        </pc:spChg>
        <pc:spChg chg="mod">
          <ac:chgData name="PTNA (Preeti Nayak)" userId="8d7daaee-67c9-40fa-816e-67d2be566811" providerId="ADAL" clId="{0C076EFA-A6B4-4CD2-9CB3-633F878C5EBD}" dt="2023-01-12T10:44:22.676" v="2423" actId="20577"/>
          <ac:spMkLst>
            <pc:docMk/>
            <pc:sldMk cId="3739816701" sldId="259"/>
            <ac:spMk id="13" creationId="{D4454F52-7950-44A7-AC59-55AAF0AF87C4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739816701" sldId="259"/>
            <ac:spMk id="14" creationId="{24B3624C-B447-4BEF-B281-40A169B20B1B}"/>
          </ac:spMkLst>
        </pc:spChg>
      </pc:sldChg>
      <pc:sldChg chg="addSp delSp modSp mod">
        <pc:chgData name="PTNA (Preeti Nayak)" userId="8d7daaee-67c9-40fa-816e-67d2be566811" providerId="ADAL" clId="{0C076EFA-A6B4-4CD2-9CB3-633F878C5EBD}" dt="2023-01-13T09:32:54.807" v="2827"/>
        <pc:sldMkLst>
          <pc:docMk/>
          <pc:sldMk cId="3598511070" sldId="265"/>
        </pc:sldMkLst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598511070" sldId="265"/>
            <ac:spMk id="3" creationId="{43FF7D07-244D-4AD8-A533-938BDBF811F4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598511070" sldId="265"/>
            <ac:spMk id="7" creationId="{CF38CB3E-62AC-40BE-824F-4BC7B7B78215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598511070" sldId="265"/>
            <ac:spMk id="8" creationId="{D19C0A48-D5CB-48FD-BD17-ED27110C6D7C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598511070" sldId="265"/>
            <ac:spMk id="9" creationId="{A7A4B6A3-2F32-4E08-8977-44A2E775F659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598511070" sldId="265"/>
            <ac:spMk id="10" creationId="{F8826CA8-AAB7-4C74-A127-D44D838C3D24}"/>
          </ac:spMkLst>
        </pc:spChg>
        <pc:spChg chg="add del">
          <ac:chgData name="PTNA (Preeti Nayak)" userId="8d7daaee-67c9-40fa-816e-67d2be566811" providerId="ADAL" clId="{0C076EFA-A6B4-4CD2-9CB3-633F878C5EBD}" dt="2023-01-13T09:32:22.947" v="2826" actId="478"/>
          <ac:spMkLst>
            <pc:docMk/>
            <pc:sldMk cId="3598511070" sldId="265"/>
            <ac:spMk id="11" creationId="{9AA1E951-0ABF-4471-AC53-5D2256DE59FA}"/>
          </ac:spMkLst>
        </pc:spChg>
      </pc:sldChg>
      <pc:sldChg chg="addSp 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1612676331" sldId="266"/>
        </pc:sldMkLst>
        <pc:spChg chg="mod">
          <ac:chgData name="PTNA (Preeti Nayak)" userId="8d7daaee-67c9-40fa-816e-67d2be566811" providerId="ADAL" clId="{0C076EFA-A6B4-4CD2-9CB3-633F878C5EBD}" dt="2023-01-12T06:54:36.707" v="406" actId="14100"/>
          <ac:spMkLst>
            <pc:docMk/>
            <pc:sldMk cId="1612676331" sldId="266"/>
            <ac:spMk id="2" creationId="{1902C8FF-9DBB-4374-9354-07930BD8986C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612676331" sldId="266"/>
            <ac:spMk id="3" creationId="{714EEA2A-7110-48F7-A0B0-979BAE1046AC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612676331" sldId="266"/>
            <ac:spMk id="4" creationId="{712C6064-771E-4FBE-91E1-4EF593C59A53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612676331" sldId="266"/>
            <ac:spMk id="5" creationId="{17E03CF1-4866-4868-9335-575D980C87D9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612676331" sldId="266"/>
            <ac:spMk id="6" creationId="{778AD72D-34CB-44C0-875E-C18D5F162F0A}"/>
          </ac:spMkLst>
        </pc:spChg>
        <pc:spChg chg="add mod">
          <ac:chgData name="PTNA (Preeti Nayak)" userId="8d7daaee-67c9-40fa-816e-67d2be566811" providerId="ADAL" clId="{0C076EFA-A6B4-4CD2-9CB3-633F878C5EBD}" dt="2023-01-12T06:59:34.337" v="494"/>
          <ac:spMkLst>
            <pc:docMk/>
            <pc:sldMk cId="1612676331" sldId="266"/>
            <ac:spMk id="9" creationId="{EFBD8946-39FC-486E-8857-19A2D13B4834}"/>
          </ac:spMkLst>
        </pc:spChg>
        <pc:picChg chg="add mod">
          <ac:chgData name="PTNA (Preeti Nayak)" userId="8d7daaee-67c9-40fa-816e-67d2be566811" providerId="ADAL" clId="{0C076EFA-A6B4-4CD2-9CB3-633F878C5EBD}" dt="2023-01-12T06:54:58.080" v="409" actId="1076"/>
          <ac:picMkLst>
            <pc:docMk/>
            <pc:sldMk cId="1612676331" sldId="266"/>
            <ac:picMk id="8" creationId="{2EF5F582-FB77-4928-91B8-05F9FAC4A447}"/>
          </ac:picMkLst>
        </pc:picChg>
      </pc:sldChg>
      <pc:sldChg chg="del">
        <pc:chgData name="PTNA (Preeti Nayak)" userId="8d7daaee-67c9-40fa-816e-67d2be566811" providerId="ADAL" clId="{0C076EFA-A6B4-4CD2-9CB3-633F878C5EBD}" dt="2023-01-12T06:33:04.321" v="0" actId="47"/>
        <pc:sldMkLst>
          <pc:docMk/>
          <pc:sldMk cId="1543280147" sldId="267"/>
        </pc:sldMkLst>
      </pc:sldChg>
      <pc:sldChg chg="addSp delSp 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1747442493" sldId="267"/>
        </pc:sldMkLst>
        <pc:spChg chg="mod">
          <ac:chgData name="PTNA (Preeti Nayak)" userId="8d7daaee-67c9-40fa-816e-67d2be566811" providerId="ADAL" clId="{0C076EFA-A6B4-4CD2-9CB3-633F878C5EBD}" dt="2023-01-12T06:56:35.376" v="459" actId="14100"/>
          <ac:spMkLst>
            <pc:docMk/>
            <pc:sldMk cId="1747442493" sldId="267"/>
            <ac:spMk id="2" creationId="{67F58F72-6540-4396-BA01-04FEEFBD8446}"/>
          </ac:spMkLst>
        </pc:spChg>
        <pc:spChg chg="del mod">
          <ac:chgData name="PTNA (Preeti Nayak)" userId="8d7daaee-67c9-40fa-816e-67d2be566811" providerId="ADAL" clId="{0C076EFA-A6B4-4CD2-9CB3-633F878C5EBD}" dt="2023-01-12T07:01:10.081" v="495" actId="22"/>
          <ac:spMkLst>
            <pc:docMk/>
            <pc:sldMk cId="1747442493" sldId="267"/>
            <ac:spMk id="3" creationId="{B3C67EE2-602C-443F-A1AC-DE838799ADF2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747442493" sldId="267"/>
            <ac:spMk id="4" creationId="{DBF4AFCC-9EEA-4ECF-9FFA-1ADCA6F34171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747442493" sldId="267"/>
            <ac:spMk id="5" creationId="{95FD84C1-7BEE-49D1-A5A9-034D3AB63536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747442493" sldId="267"/>
            <ac:spMk id="6" creationId="{2899B770-6EC3-44F9-A860-55D192DCB224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747442493" sldId="267"/>
            <ac:spMk id="7" creationId="{75FE8742-78B7-4D9F-A3BB-CB252B4CA331}"/>
          </ac:spMkLst>
        </pc:spChg>
        <pc:spChg chg="add mod">
          <ac:chgData name="PTNA (Preeti Nayak)" userId="8d7daaee-67c9-40fa-816e-67d2be566811" providerId="ADAL" clId="{0C076EFA-A6B4-4CD2-9CB3-633F878C5EBD}" dt="2023-01-12T07:07:45.371" v="597" actId="207"/>
          <ac:spMkLst>
            <pc:docMk/>
            <pc:sldMk cId="1747442493" sldId="267"/>
            <ac:spMk id="10" creationId="{81C31627-6AE1-41AB-8F00-40720F03781E}"/>
          </ac:spMkLst>
        </pc:spChg>
        <pc:spChg chg="add mod">
          <ac:chgData name="PTNA (Preeti Nayak)" userId="8d7daaee-67c9-40fa-816e-67d2be566811" providerId="ADAL" clId="{0C076EFA-A6B4-4CD2-9CB3-633F878C5EBD}" dt="2023-01-12T07:06:00.925" v="566" actId="207"/>
          <ac:spMkLst>
            <pc:docMk/>
            <pc:sldMk cId="1747442493" sldId="267"/>
            <ac:spMk id="11" creationId="{A2B03E6E-B284-4F23-98AF-33C986365816}"/>
          </ac:spMkLst>
        </pc:spChg>
        <pc:spChg chg="add del mod">
          <ac:chgData name="PTNA (Preeti Nayak)" userId="8d7daaee-67c9-40fa-816e-67d2be566811" providerId="ADAL" clId="{0C076EFA-A6B4-4CD2-9CB3-633F878C5EBD}" dt="2023-01-12T07:06:52.588" v="572"/>
          <ac:spMkLst>
            <pc:docMk/>
            <pc:sldMk cId="1747442493" sldId="267"/>
            <ac:spMk id="14" creationId="{8CE47393-7DEB-4D7A-9B2C-CB16A4F6F63B}"/>
          </ac:spMkLst>
        </pc:spChg>
        <pc:spChg chg="add mod">
          <ac:chgData name="PTNA (Preeti Nayak)" userId="8d7daaee-67c9-40fa-816e-67d2be566811" providerId="ADAL" clId="{0C076EFA-A6B4-4CD2-9CB3-633F878C5EBD}" dt="2023-01-12T07:07:22.653" v="594"/>
          <ac:spMkLst>
            <pc:docMk/>
            <pc:sldMk cId="1747442493" sldId="267"/>
            <ac:spMk id="16" creationId="{1BEC451C-90EA-4241-9656-C13B3E9CBD2E}"/>
          </ac:spMkLst>
        </pc:spChg>
        <pc:spChg chg="add mod">
          <ac:chgData name="PTNA (Preeti Nayak)" userId="8d7daaee-67c9-40fa-816e-67d2be566811" providerId="ADAL" clId="{0C076EFA-A6B4-4CD2-9CB3-633F878C5EBD}" dt="2023-01-12T07:08:32.586" v="599" actId="207"/>
          <ac:spMkLst>
            <pc:docMk/>
            <pc:sldMk cId="1747442493" sldId="267"/>
            <ac:spMk id="17" creationId="{9BB6FFE2-2A75-43C5-A42F-3ACD850C1479}"/>
          </ac:spMkLst>
        </pc:spChg>
        <pc:picChg chg="add mod ord">
          <ac:chgData name="PTNA (Preeti Nayak)" userId="8d7daaee-67c9-40fa-816e-67d2be566811" providerId="ADAL" clId="{0C076EFA-A6B4-4CD2-9CB3-633F878C5EBD}" dt="2023-01-12T07:01:17.696" v="497" actId="14100"/>
          <ac:picMkLst>
            <pc:docMk/>
            <pc:sldMk cId="1747442493" sldId="267"/>
            <ac:picMk id="9" creationId="{38ED9D28-E60A-434B-A6F4-3FB7081A5292}"/>
          </ac:picMkLst>
        </pc:picChg>
        <pc:cxnChg chg="add mod">
          <ac:chgData name="PTNA (Preeti Nayak)" userId="8d7daaee-67c9-40fa-816e-67d2be566811" providerId="ADAL" clId="{0C076EFA-A6B4-4CD2-9CB3-633F878C5EBD}" dt="2023-01-12T07:07:00.720" v="573" actId="14100"/>
          <ac:cxnSpMkLst>
            <pc:docMk/>
            <pc:sldMk cId="1747442493" sldId="267"/>
            <ac:cxnSpMk id="13" creationId="{E2EF3E8F-B7BA-4023-A92D-9283BCD13A9D}"/>
          </ac:cxnSpMkLst>
        </pc:cxnChg>
      </pc:sldChg>
      <pc:sldChg chg="addSp 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2559264960" sldId="268"/>
        </pc:sldMkLst>
        <pc:spChg chg="mod">
          <ac:chgData name="PTNA (Preeti Nayak)" userId="8d7daaee-67c9-40fa-816e-67d2be566811" providerId="ADAL" clId="{0C076EFA-A6B4-4CD2-9CB3-633F878C5EBD}" dt="2023-01-12T07:44:04.049" v="941" actId="1076"/>
          <ac:spMkLst>
            <pc:docMk/>
            <pc:sldMk cId="2559264960" sldId="268"/>
            <ac:spMk id="2" creationId="{58D75D5E-9272-4D24-8F9C-EFAD23CBF274}"/>
          </ac:spMkLst>
        </pc:spChg>
        <pc:spChg chg="mod">
          <ac:chgData name="PTNA (Preeti Nayak)" userId="8d7daaee-67c9-40fa-816e-67d2be566811" providerId="ADAL" clId="{0C076EFA-A6B4-4CD2-9CB3-633F878C5EBD}" dt="2023-01-12T07:53:42.286" v="1081" actId="947"/>
          <ac:spMkLst>
            <pc:docMk/>
            <pc:sldMk cId="2559264960" sldId="268"/>
            <ac:spMk id="3" creationId="{E957CF31-C784-40E9-AEDB-0B1E45A8EC3B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559264960" sldId="268"/>
            <ac:spMk id="4" creationId="{04A8E5AD-1FE5-42CD-9AB9-8244D41B7EBC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559264960" sldId="268"/>
            <ac:spMk id="5" creationId="{AC5704C5-5455-47F5-8B2F-95998912655F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559264960" sldId="268"/>
            <ac:spMk id="6" creationId="{21A5406D-19D0-486F-AFAC-4D4A4B584AFE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559264960" sldId="268"/>
            <ac:spMk id="7" creationId="{47CE7579-B410-4646-B73F-797C3A8E9F8C}"/>
          </ac:spMkLst>
        </pc:spChg>
        <pc:spChg chg="add mod">
          <ac:chgData name="PTNA (Preeti Nayak)" userId="8d7daaee-67c9-40fa-816e-67d2be566811" providerId="ADAL" clId="{0C076EFA-A6B4-4CD2-9CB3-633F878C5EBD}" dt="2023-01-12T07:38:02.575" v="930" actId="20577"/>
          <ac:spMkLst>
            <pc:docMk/>
            <pc:sldMk cId="2559264960" sldId="268"/>
            <ac:spMk id="16" creationId="{102C593C-F5DD-4631-9CE8-E1ED2B6F54E9}"/>
          </ac:spMkLst>
        </pc:spChg>
        <pc:picChg chg="add mod">
          <ac:chgData name="PTNA (Preeti Nayak)" userId="8d7daaee-67c9-40fa-816e-67d2be566811" providerId="ADAL" clId="{0C076EFA-A6B4-4CD2-9CB3-633F878C5EBD}" dt="2023-01-12T07:31:40.420" v="862" actId="14100"/>
          <ac:picMkLst>
            <pc:docMk/>
            <pc:sldMk cId="2559264960" sldId="268"/>
            <ac:picMk id="9" creationId="{53270C2C-56C2-424C-BC8D-C2F3F45BE019}"/>
          </ac:picMkLst>
        </pc:picChg>
        <pc:picChg chg="add mod">
          <ac:chgData name="PTNA (Preeti Nayak)" userId="8d7daaee-67c9-40fa-816e-67d2be566811" providerId="ADAL" clId="{0C076EFA-A6B4-4CD2-9CB3-633F878C5EBD}" dt="2023-01-12T07:35:37" v="872" actId="1076"/>
          <ac:picMkLst>
            <pc:docMk/>
            <pc:sldMk cId="2559264960" sldId="268"/>
            <ac:picMk id="13" creationId="{17116E1E-E160-4FBE-81B7-A952EA6D261D}"/>
          </ac:picMkLst>
        </pc:picChg>
        <pc:cxnChg chg="add">
          <ac:chgData name="PTNA (Preeti Nayak)" userId="8d7daaee-67c9-40fa-816e-67d2be566811" providerId="ADAL" clId="{0C076EFA-A6B4-4CD2-9CB3-633F878C5EBD}" dt="2023-01-12T07:28:16.970" v="808" actId="11529"/>
          <ac:cxnSpMkLst>
            <pc:docMk/>
            <pc:sldMk cId="2559264960" sldId="268"/>
            <ac:cxnSpMk id="11" creationId="{EBE00DC2-80E4-4754-B9EF-D6182BC6CDBF}"/>
          </ac:cxnSpMkLst>
        </pc:cxnChg>
        <pc:cxnChg chg="add">
          <ac:chgData name="PTNA (Preeti Nayak)" userId="8d7daaee-67c9-40fa-816e-67d2be566811" providerId="ADAL" clId="{0C076EFA-A6B4-4CD2-9CB3-633F878C5EBD}" dt="2023-01-12T07:35:51.209" v="873" actId="11529"/>
          <ac:cxnSpMkLst>
            <pc:docMk/>
            <pc:sldMk cId="2559264960" sldId="268"/>
            <ac:cxnSpMk id="15" creationId="{4F11DA21-33FA-4309-882A-0C51BBE90635}"/>
          </ac:cxnSpMkLst>
        </pc:cxnChg>
      </pc:sldChg>
      <pc:sldChg chg="addSp 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3631867782" sldId="269"/>
        </pc:sldMkLst>
        <pc:spChg chg="mod">
          <ac:chgData name="PTNA (Preeti Nayak)" userId="8d7daaee-67c9-40fa-816e-67d2be566811" providerId="ADAL" clId="{0C076EFA-A6B4-4CD2-9CB3-633F878C5EBD}" dt="2023-01-12T07:45:36.201" v="968" actId="20577"/>
          <ac:spMkLst>
            <pc:docMk/>
            <pc:sldMk cId="3631867782" sldId="269"/>
            <ac:spMk id="2" creationId="{DB356764-984C-4DB2-8A66-EA4570ED9E3F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631867782" sldId="269"/>
            <ac:spMk id="3" creationId="{FFD84340-3D4F-40A5-86C3-DC40A40EF4A7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631867782" sldId="269"/>
            <ac:spMk id="4" creationId="{00C73AD1-5120-4BEF-ADE6-A89C092B1870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631867782" sldId="269"/>
            <ac:spMk id="5" creationId="{B2537734-BCCF-4D5F-ABD7-3746C708D0A5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631867782" sldId="269"/>
            <ac:spMk id="6" creationId="{B4E1D011-7FF5-4313-AF68-8B17F9D365AA}"/>
          </ac:spMkLst>
        </pc:spChg>
        <pc:spChg chg="add mod">
          <ac:chgData name="PTNA (Preeti Nayak)" userId="8d7daaee-67c9-40fa-816e-67d2be566811" providerId="ADAL" clId="{0C076EFA-A6B4-4CD2-9CB3-633F878C5EBD}" dt="2023-01-12T07:48:39.889" v="1034" actId="20577"/>
          <ac:spMkLst>
            <pc:docMk/>
            <pc:sldMk cId="3631867782" sldId="269"/>
            <ac:spMk id="9" creationId="{056452C0-9955-4443-AB52-FDB6BBEF687D}"/>
          </ac:spMkLst>
        </pc:spChg>
        <pc:spChg chg="add mod">
          <ac:chgData name="PTNA (Preeti Nayak)" userId="8d7daaee-67c9-40fa-816e-67d2be566811" providerId="ADAL" clId="{0C076EFA-A6B4-4CD2-9CB3-633F878C5EBD}" dt="2023-01-12T07:52:40.793" v="1075" actId="255"/>
          <ac:spMkLst>
            <pc:docMk/>
            <pc:sldMk cId="3631867782" sldId="269"/>
            <ac:spMk id="10" creationId="{195D78F4-292B-4335-9AC5-E7D2B61EE993}"/>
          </ac:spMkLst>
        </pc:spChg>
        <pc:spChg chg="add mod">
          <ac:chgData name="PTNA (Preeti Nayak)" userId="8d7daaee-67c9-40fa-816e-67d2be566811" providerId="ADAL" clId="{0C076EFA-A6B4-4CD2-9CB3-633F878C5EBD}" dt="2023-01-12T07:50:06.675" v="1067" actId="113"/>
          <ac:spMkLst>
            <pc:docMk/>
            <pc:sldMk cId="3631867782" sldId="269"/>
            <ac:spMk id="11" creationId="{EE39651F-600E-4265-94BC-801F6C3C003C}"/>
          </ac:spMkLst>
        </pc:spChg>
        <pc:spChg chg="add mod">
          <ac:chgData name="PTNA (Preeti Nayak)" userId="8d7daaee-67c9-40fa-816e-67d2be566811" providerId="ADAL" clId="{0C076EFA-A6B4-4CD2-9CB3-633F878C5EBD}" dt="2023-01-13T09:23:09.333" v="2545" actId="113"/>
          <ac:spMkLst>
            <pc:docMk/>
            <pc:sldMk cId="3631867782" sldId="269"/>
            <ac:spMk id="12" creationId="{065A4F59-E41A-46E6-AD6F-5B924AA9C05E}"/>
          </ac:spMkLst>
        </pc:spChg>
        <pc:picChg chg="add mod">
          <ac:chgData name="PTNA (Preeti Nayak)" userId="8d7daaee-67c9-40fa-816e-67d2be566811" providerId="ADAL" clId="{0C076EFA-A6B4-4CD2-9CB3-633F878C5EBD}" dt="2023-01-12T07:47:10.739" v="971" actId="14100"/>
          <ac:picMkLst>
            <pc:docMk/>
            <pc:sldMk cId="3631867782" sldId="269"/>
            <ac:picMk id="8" creationId="{BD8E431D-4BB4-4440-B864-1962E2D5C4AA}"/>
          </ac:picMkLst>
        </pc:picChg>
      </pc:sldChg>
      <pc:sldChg chg="addSp delSp modSp new mod modClrScheme chgLayout">
        <pc:chgData name="PTNA (Preeti Nayak)" userId="8d7daaee-67c9-40fa-816e-67d2be566811" providerId="ADAL" clId="{0C076EFA-A6B4-4CD2-9CB3-633F878C5EBD}" dt="2023-01-13T09:32:54.807" v="2827"/>
        <pc:sldMkLst>
          <pc:docMk/>
          <pc:sldMk cId="1310910773" sldId="270"/>
        </pc:sldMkLst>
        <pc:spChg chg="mod ord">
          <ac:chgData name="PTNA (Preeti Nayak)" userId="8d7daaee-67c9-40fa-816e-67d2be566811" providerId="ADAL" clId="{0C076EFA-A6B4-4CD2-9CB3-633F878C5EBD}" dt="2023-01-12T08:42:36.780" v="1552" actId="947"/>
          <ac:spMkLst>
            <pc:docMk/>
            <pc:sldMk cId="1310910773" sldId="270"/>
            <ac:spMk id="2" creationId="{2CD73266-A9CC-4CAF-9459-3AF3FC12F900}"/>
          </ac:spMkLst>
        </pc:spChg>
        <pc:spChg chg="mod ord">
          <ac:chgData name="PTNA (Preeti Nayak)" userId="8d7daaee-67c9-40fa-816e-67d2be566811" providerId="ADAL" clId="{0C076EFA-A6B4-4CD2-9CB3-633F878C5EBD}" dt="2023-01-13T09:32:54.807" v="2827"/>
          <ac:spMkLst>
            <pc:docMk/>
            <pc:sldMk cId="1310910773" sldId="270"/>
            <ac:spMk id="3" creationId="{2884B4EF-57BE-4DD6-9A0C-9DA1D3E06D52}"/>
          </ac:spMkLst>
        </pc:spChg>
        <pc:spChg chg="mod ord">
          <ac:chgData name="PTNA (Preeti Nayak)" userId="8d7daaee-67c9-40fa-816e-67d2be566811" providerId="ADAL" clId="{0C076EFA-A6B4-4CD2-9CB3-633F878C5EBD}" dt="2023-01-13T09:32:54.807" v="2827"/>
          <ac:spMkLst>
            <pc:docMk/>
            <pc:sldMk cId="1310910773" sldId="270"/>
            <ac:spMk id="4" creationId="{F5FA785C-B353-4899-AF29-4384D3CCB518}"/>
          </ac:spMkLst>
        </pc:spChg>
        <pc:spChg chg="mod ord">
          <ac:chgData name="PTNA (Preeti Nayak)" userId="8d7daaee-67c9-40fa-816e-67d2be566811" providerId="ADAL" clId="{0C076EFA-A6B4-4CD2-9CB3-633F878C5EBD}" dt="2023-01-13T09:32:54.807" v="2827"/>
          <ac:spMkLst>
            <pc:docMk/>
            <pc:sldMk cId="1310910773" sldId="270"/>
            <ac:spMk id="5" creationId="{DB3E9D11-33A9-4F15-A869-3213B66BBE6F}"/>
          </ac:spMkLst>
        </pc:spChg>
        <pc:spChg chg="del mod ord">
          <ac:chgData name="PTNA (Preeti Nayak)" userId="8d7daaee-67c9-40fa-816e-67d2be566811" providerId="ADAL" clId="{0C076EFA-A6B4-4CD2-9CB3-633F878C5EBD}" dt="2023-01-12T08:24:59.831" v="1104" actId="700"/>
          <ac:spMkLst>
            <pc:docMk/>
            <pc:sldMk cId="1310910773" sldId="270"/>
            <ac:spMk id="6" creationId="{5B426C5C-6B5C-4CAF-8878-A795914920CD}"/>
          </ac:spMkLst>
        </pc:spChg>
        <pc:spChg chg="add mod ord">
          <ac:chgData name="PTNA (Preeti Nayak)" userId="8d7daaee-67c9-40fa-816e-67d2be566811" providerId="ADAL" clId="{0C076EFA-A6B4-4CD2-9CB3-633F878C5EBD}" dt="2023-01-12T08:33:02.100" v="1408" actId="14100"/>
          <ac:spMkLst>
            <pc:docMk/>
            <pc:sldMk cId="1310910773" sldId="270"/>
            <ac:spMk id="7" creationId="{631F9799-18B8-4297-AE7D-B4B48C115626}"/>
          </ac:spMkLst>
        </pc:spChg>
        <pc:spChg chg="add mod ord">
          <ac:chgData name="PTNA (Preeti Nayak)" userId="8d7daaee-67c9-40fa-816e-67d2be566811" providerId="ADAL" clId="{0C076EFA-A6B4-4CD2-9CB3-633F878C5EBD}" dt="2023-01-13T09:32:54.807" v="2827"/>
          <ac:spMkLst>
            <pc:docMk/>
            <pc:sldMk cId="1310910773" sldId="270"/>
            <ac:spMk id="8" creationId="{2CEBE526-6629-4643-9022-927E0A245DD4}"/>
          </ac:spMkLst>
        </pc:spChg>
        <pc:spChg chg="add mod">
          <ac:chgData name="PTNA (Preeti Nayak)" userId="8d7daaee-67c9-40fa-816e-67d2be566811" providerId="ADAL" clId="{0C076EFA-A6B4-4CD2-9CB3-633F878C5EBD}" dt="2023-01-12T08:28:14.915" v="1317" actId="207"/>
          <ac:spMkLst>
            <pc:docMk/>
            <pc:sldMk cId="1310910773" sldId="270"/>
            <ac:spMk id="9" creationId="{E7B1332D-DB28-45AF-833F-68312D33FDD2}"/>
          </ac:spMkLst>
        </pc:spChg>
        <pc:spChg chg="add mod">
          <ac:chgData name="PTNA (Preeti Nayak)" userId="8d7daaee-67c9-40fa-816e-67d2be566811" providerId="ADAL" clId="{0C076EFA-A6B4-4CD2-9CB3-633F878C5EBD}" dt="2023-01-12T08:28:29.219" v="1319" actId="207"/>
          <ac:spMkLst>
            <pc:docMk/>
            <pc:sldMk cId="1310910773" sldId="270"/>
            <ac:spMk id="10" creationId="{FE8C7953-DDD2-41E0-AC1A-7E4181E95153}"/>
          </ac:spMkLst>
        </pc:spChg>
        <pc:picChg chg="add mod">
          <ac:chgData name="PTNA (Preeti Nayak)" userId="8d7daaee-67c9-40fa-816e-67d2be566811" providerId="ADAL" clId="{0C076EFA-A6B4-4CD2-9CB3-633F878C5EBD}" dt="2023-01-12T08:31:02.554" v="1353" actId="1076"/>
          <ac:picMkLst>
            <pc:docMk/>
            <pc:sldMk cId="1310910773" sldId="270"/>
            <ac:picMk id="12" creationId="{936E7E30-5E06-42FB-9DD4-1332CEB4E4DC}"/>
          </ac:picMkLst>
        </pc:picChg>
        <pc:cxnChg chg="add mod">
          <ac:chgData name="PTNA (Preeti Nayak)" userId="8d7daaee-67c9-40fa-816e-67d2be566811" providerId="ADAL" clId="{0C076EFA-A6B4-4CD2-9CB3-633F878C5EBD}" dt="2023-01-12T08:32:31.248" v="1401" actId="1076"/>
          <ac:cxnSpMkLst>
            <pc:docMk/>
            <pc:sldMk cId="1310910773" sldId="270"/>
            <ac:cxnSpMk id="14" creationId="{98BD9EAB-0A90-4287-8829-0540F62480A7}"/>
          </ac:cxnSpMkLst>
        </pc:cxnChg>
      </pc:sldChg>
      <pc:sldChg chg="addSp delSp 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288334660" sldId="271"/>
        </pc:sldMkLst>
        <pc:spChg chg="mod">
          <ac:chgData name="PTNA (Preeti Nayak)" userId="8d7daaee-67c9-40fa-816e-67d2be566811" providerId="ADAL" clId="{0C076EFA-A6B4-4CD2-9CB3-633F878C5EBD}" dt="2023-01-12T08:33:57.897" v="1420" actId="20577"/>
          <ac:spMkLst>
            <pc:docMk/>
            <pc:sldMk cId="288334660" sldId="271"/>
            <ac:spMk id="2" creationId="{BC0DE117-5472-48E3-82F7-C37912163D1C}"/>
          </ac:spMkLst>
        </pc:spChg>
        <pc:spChg chg="mod">
          <ac:chgData name="PTNA (Preeti Nayak)" userId="8d7daaee-67c9-40fa-816e-67d2be566811" providerId="ADAL" clId="{0C076EFA-A6B4-4CD2-9CB3-633F878C5EBD}" dt="2023-01-12T08:40:21.103" v="1535" actId="207"/>
          <ac:spMkLst>
            <pc:docMk/>
            <pc:sldMk cId="288334660" sldId="271"/>
            <ac:spMk id="3" creationId="{53C1008A-83E8-4905-A80C-2C5AA3DBBABE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88334660" sldId="271"/>
            <ac:spMk id="4" creationId="{B197831C-30AB-4C31-ABED-28DBCD814F26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88334660" sldId="271"/>
            <ac:spMk id="5" creationId="{91D37647-819F-4099-B6C1-B243FFFB7ABD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88334660" sldId="271"/>
            <ac:spMk id="6" creationId="{7B8036AB-B765-4478-AA08-6EAA9D1D28B5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88334660" sldId="271"/>
            <ac:spMk id="7" creationId="{52586884-DCC9-462E-890B-1CC771EB89FB}"/>
          </ac:spMkLst>
        </pc:spChg>
        <pc:spChg chg="del">
          <ac:chgData name="PTNA (Preeti Nayak)" userId="8d7daaee-67c9-40fa-816e-67d2be566811" providerId="ADAL" clId="{0C076EFA-A6B4-4CD2-9CB3-633F878C5EBD}" dt="2023-01-12T08:33:46.997" v="1411" actId="478"/>
          <ac:spMkLst>
            <pc:docMk/>
            <pc:sldMk cId="288334660" sldId="271"/>
            <ac:spMk id="8" creationId="{5FDE077D-705B-47D2-BCB3-3D4AA97AE3C9}"/>
          </ac:spMkLst>
        </pc:spChg>
        <pc:spChg chg="add mod">
          <ac:chgData name="PTNA (Preeti Nayak)" userId="8d7daaee-67c9-40fa-816e-67d2be566811" providerId="ADAL" clId="{0C076EFA-A6B4-4CD2-9CB3-633F878C5EBD}" dt="2023-01-12T08:43:48.346" v="1602" actId="20577"/>
          <ac:spMkLst>
            <pc:docMk/>
            <pc:sldMk cId="288334660" sldId="271"/>
            <ac:spMk id="13" creationId="{562A07E4-BF5F-4862-80D7-CBD3F76618DD}"/>
          </ac:spMkLst>
        </pc:spChg>
        <pc:picChg chg="add mod">
          <ac:chgData name="PTNA (Preeti Nayak)" userId="8d7daaee-67c9-40fa-816e-67d2be566811" providerId="ADAL" clId="{0C076EFA-A6B4-4CD2-9CB3-633F878C5EBD}" dt="2023-01-12T08:39:22.427" v="1463" actId="14100"/>
          <ac:picMkLst>
            <pc:docMk/>
            <pc:sldMk cId="288334660" sldId="271"/>
            <ac:picMk id="10" creationId="{8B04FF14-C206-4912-BACE-83A1B8F0DAAD}"/>
          </ac:picMkLst>
        </pc:picChg>
        <pc:cxnChg chg="add">
          <ac:chgData name="PTNA (Preeti Nayak)" userId="8d7daaee-67c9-40fa-816e-67d2be566811" providerId="ADAL" clId="{0C076EFA-A6B4-4CD2-9CB3-633F878C5EBD}" dt="2023-01-12T08:40:08.088" v="1534" actId="11529"/>
          <ac:cxnSpMkLst>
            <pc:docMk/>
            <pc:sldMk cId="288334660" sldId="271"/>
            <ac:cxnSpMk id="12" creationId="{80389CB3-254B-4370-BE4B-061A7214D1FD}"/>
          </ac:cxnSpMkLst>
        </pc:cxnChg>
      </pc:sldChg>
      <pc:sldChg chg="addSp 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3980245261" sldId="272"/>
        </pc:sldMkLst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980245261" sldId="272"/>
            <ac:spMk id="2" creationId="{7C1D37F2-51BE-431A-9E6C-CD0399408E07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980245261" sldId="272"/>
            <ac:spMk id="3" creationId="{56ACB619-7675-443B-BB39-3D94525C95F2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980245261" sldId="272"/>
            <ac:spMk id="4" creationId="{832C2E55-A74A-40BC-811A-2562E92DD5D6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980245261" sldId="272"/>
            <ac:spMk id="5" creationId="{7A7F1CDA-A0FB-4684-AEDF-81437A196A32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980245261" sldId="272"/>
            <ac:spMk id="6" creationId="{EB34B3CD-E609-413D-8C4D-39061BB89EA1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980245261" sldId="272"/>
            <ac:spMk id="7" creationId="{7D55EC1F-6F9F-4963-80CE-B3C7F6C5A854}"/>
          </ac:spMkLst>
        </pc:spChg>
        <pc:spChg chg="add mod">
          <ac:chgData name="PTNA (Preeti Nayak)" userId="8d7daaee-67c9-40fa-816e-67d2be566811" providerId="ADAL" clId="{0C076EFA-A6B4-4CD2-9CB3-633F878C5EBD}" dt="2023-01-12T08:45:25.992" v="1610"/>
          <ac:spMkLst>
            <pc:docMk/>
            <pc:sldMk cId="3980245261" sldId="272"/>
            <ac:spMk id="8" creationId="{16D384F2-5230-47FE-98A3-D320E61E6494}"/>
          </ac:spMkLst>
        </pc:spChg>
        <pc:spChg chg="add mod">
          <ac:chgData name="PTNA (Preeti Nayak)" userId="8d7daaee-67c9-40fa-816e-67d2be566811" providerId="ADAL" clId="{0C076EFA-A6B4-4CD2-9CB3-633F878C5EBD}" dt="2023-01-12T08:45:25.992" v="1610"/>
          <ac:spMkLst>
            <pc:docMk/>
            <pc:sldMk cId="3980245261" sldId="272"/>
            <ac:spMk id="9" creationId="{CD2CE72C-4FD7-4514-91D5-D9BD682CC966}"/>
          </ac:spMkLst>
        </pc:spChg>
        <pc:spChg chg="add mod">
          <ac:chgData name="PTNA (Preeti Nayak)" userId="8d7daaee-67c9-40fa-816e-67d2be566811" providerId="ADAL" clId="{0C076EFA-A6B4-4CD2-9CB3-633F878C5EBD}" dt="2023-01-12T08:46:04.965" v="1634"/>
          <ac:spMkLst>
            <pc:docMk/>
            <pc:sldMk cId="3980245261" sldId="272"/>
            <ac:spMk id="10" creationId="{85A28F32-805E-4B00-BE58-940D790AE7A2}"/>
          </ac:spMkLst>
        </pc:spChg>
        <pc:spChg chg="add mod">
          <ac:chgData name="PTNA (Preeti Nayak)" userId="8d7daaee-67c9-40fa-816e-67d2be566811" providerId="ADAL" clId="{0C076EFA-A6B4-4CD2-9CB3-633F878C5EBD}" dt="2023-01-12T08:46:31.692" v="1640"/>
          <ac:spMkLst>
            <pc:docMk/>
            <pc:sldMk cId="3980245261" sldId="272"/>
            <ac:spMk id="11" creationId="{51E81954-BEF6-4C21-A35D-92EA65BA09D8}"/>
          </ac:spMkLst>
        </pc:spChg>
        <pc:spChg chg="add mod">
          <ac:chgData name="PTNA (Preeti Nayak)" userId="8d7daaee-67c9-40fa-816e-67d2be566811" providerId="ADAL" clId="{0C076EFA-A6B4-4CD2-9CB3-633F878C5EBD}" dt="2023-01-12T08:49:02.790" v="1673" actId="20577"/>
          <ac:spMkLst>
            <pc:docMk/>
            <pc:sldMk cId="3980245261" sldId="272"/>
            <ac:spMk id="14" creationId="{ACBD4613-6F06-452C-A8EB-55A8C846683C}"/>
          </ac:spMkLst>
        </pc:spChg>
        <pc:picChg chg="add mod">
          <ac:chgData name="PTNA (Preeti Nayak)" userId="8d7daaee-67c9-40fa-816e-67d2be566811" providerId="ADAL" clId="{0C076EFA-A6B4-4CD2-9CB3-633F878C5EBD}" dt="2023-01-12T08:48:31.316" v="1665" actId="1076"/>
          <ac:picMkLst>
            <pc:docMk/>
            <pc:sldMk cId="3980245261" sldId="272"/>
            <ac:picMk id="13" creationId="{D20D9A11-0923-4085-B861-32BBFEED88C6}"/>
          </ac:picMkLst>
        </pc:picChg>
        <pc:cxnChg chg="add">
          <ac:chgData name="PTNA (Preeti Nayak)" userId="8d7daaee-67c9-40fa-816e-67d2be566811" providerId="ADAL" clId="{0C076EFA-A6B4-4CD2-9CB3-633F878C5EBD}" dt="2023-01-12T08:49:12.885" v="1674" actId="11529"/>
          <ac:cxnSpMkLst>
            <pc:docMk/>
            <pc:sldMk cId="3980245261" sldId="272"/>
            <ac:cxnSpMk id="16" creationId="{65C2E977-4A03-463E-A93D-E2C0A8656919}"/>
          </ac:cxnSpMkLst>
        </pc:cxnChg>
      </pc:sldChg>
      <pc:sldChg chg="addSp delSp modSp add mod">
        <pc:chgData name="PTNA (Preeti Nayak)" userId="8d7daaee-67c9-40fa-816e-67d2be566811" providerId="ADAL" clId="{0C076EFA-A6B4-4CD2-9CB3-633F878C5EBD}" dt="2023-01-13T09:32:54.807" v="2827"/>
        <pc:sldMkLst>
          <pc:docMk/>
          <pc:sldMk cId="1995883714" sldId="273"/>
        </pc:sldMkLst>
        <pc:spChg chg="mod">
          <ac:chgData name="PTNA (Preeti Nayak)" userId="8d7daaee-67c9-40fa-816e-67d2be566811" providerId="ADAL" clId="{0C076EFA-A6B4-4CD2-9CB3-633F878C5EBD}" dt="2023-01-12T08:51:37.837" v="1705" actId="20577"/>
          <ac:spMkLst>
            <pc:docMk/>
            <pc:sldMk cId="1995883714" sldId="273"/>
            <ac:spMk id="3" creationId="{53C1008A-83E8-4905-A80C-2C5AA3DBBABE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995883714" sldId="273"/>
            <ac:spMk id="4" creationId="{B197831C-30AB-4C31-ABED-28DBCD814F26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995883714" sldId="273"/>
            <ac:spMk id="5" creationId="{91D37647-819F-4099-B6C1-B243FFFB7ABD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995883714" sldId="273"/>
            <ac:spMk id="6" creationId="{7B8036AB-B765-4478-AA08-6EAA9D1D28B5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995883714" sldId="273"/>
            <ac:spMk id="7" creationId="{52586884-DCC9-462E-890B-1CC771EB89FB}"/>
          </ac:spMkLst>
        </pc:spChg>
        <pc:picChg chg="add mod">
          <ac:chgData name="PTNA (Preeti Nayak)" userId="8d7daaee-67c9-40fa-816e-67d2be566811" providerId="ADAL" clId="{0C076EFA-A6B4-4CD2-9CB3-633F878C5EBD}" dt="2023-01-12T08:51:24.771" v="1682" actId="1076"/>
          <ac:picMkLst>
            <pc:docMk/>
            <pc:sldMk cId="1995883714" sldId="273"/>
            <ac:picMk id="9" creationId="{7B8BD4AB-3639-463F-866A-09817EA091DF}"/>
          </ac:picMkLst>
        </pc:picChg>
        <pc:picChg chg="del mod">
          <ac:chgData name="PTNA (Preeti Nayak)" userId="8d7daaee-67c9-40fa-816e-67d2be566811" providerId="ADAL" clId="{0C076EFA-A6B4-4CD2-9CB3-633F878C5EBD}" dt="2023-01-12T08:51:12.760" v="1679" actId="478"/>
          <ac:picMkLst>
            <pc:docMk/>
            <pc:sldMk cId="1995883714" sldId="273"/>
            <ac:picMk id="10" creationId="{8B04FF14-C206-4912-BACE-83A1B8F0DAAD}"/>
          </ac:picMkLst>
        </pc:picChg>
      </pc:sldChg>
      <pc:sldChg chg="addSp delSp 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92995533" sldId="274"/>
        </pc:sldMkLst>
        <pc:spChg chg="mod">
          <ac:chgData name="PTNA (Preeti Nayak)" userId="8d7daaee-67c9-40fa-816e-67d2be566811" providerId="ADAL" clId="{0C076EFA-A6B4-4CD2-9CB3-633F878C5EBD}" dt="2023-01-12T09:00:00.543" v="1740" actId="14100"/>
          <ac:spMkLst>
            <pc:docMk/>
            <pc:sldMk cId="92995533" sldId="274"/>
            <ac:spMk id="2" creationId="{DBB3856A-4FC3-43F6-97AB-4526D0F4EBCE}"/>
          </ac:spMkLst>
        </pc:spChg>
        <pc:spChg chg="del mod">
          <ac:chgData name="PTNA (Preeti Nayak)" userId="8d7daaee-67c9-40fa-816e-67d2be566811" providerId="ADAL" clId="{0C076EFA-A6B4-4CD2-9CB3-633F878C5EBD}" dt="2023-01-12T09:11:08.652" v="1806" actId="22"/>
          <ac:spMkLst>
            <pc:docMk/>
            <pc:sldMk cId="92995533" sldId="274"/>
            <ac:spMk id="3" creationId="{852B77D2-48D7-4985-880C-6D604D002F9D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92995533" sldId="274"/>
            <ac:spMk id="4" creationId="{9DB7BD2B-BB38-469B-9603-C97BF864423C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92995533" sldId="274"/>
            <ac:spMk id="5" creationId="{AB34E0BB-690F-427D-942C-2CD2A36A6FFF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92995533" sldId="274"/>
            <ac:spMk id="6" creationId="{7950B2CE-F037-47FE-9F97-A66F35B2EC3E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92995533" sldId="274"/>
            <ac:spMk id="7" creationId="{E0979842-BD53-4C08-9431-C5248583D051}"/>
          </ac:spMkLst>
        </pc:spChg>
        <pc:spChg chg="add mod">
          <ac:chgData name="PTNA (Preeti Nayak)" userId="8d7daaee-67c9-40fa-816e-67d2be566811" providerId="ADAL" clId="{0C076EFA-A6B4-4CD2-9CB3-633F878C5EBD}" dt="2023-01-12T09:11:41.037" v="1809" actId="207"/>
          <ac:spMkLst>
            <pc:docMk/>
            <pc:sldMk cId="92995533" sldId="274"/>
            <ac:spMk id="12" creationId="{DF9CA535-FA36-4FBD-9980-9378AEA95C0E}"/>
          </ac:spMkLst>
        </pc:spChg>
        <pc:spChg chg="add mod">
          <ac:chgData name="PTNA (Preeti Nayak)" userId="8d7daaee-67c9-40fa-816e-67d2be566811" providerId="ADAL" clId="{0C076EFA-A6B4-4CD2-9CB3-633F878C5EBD}" dt="2023-01-12T09:16:07.585" v="1843" actId="20577"/>
          <ac:spMkLst>
            <pc:docMk/>
            <pc:sldMk cId="92995533" sldId="274"/>
            <ac:spMk id="17" creationId="{DBCCB602-9328-4541-AA9F-E77E9D1DDCC5}"/>
          </ac:spMkLst>
        </pc:spChg>
        <pc:picChg chg="add mod">
          <ac:chgData name="PTNA (Preeti Nayak)" userId="8d7daaee-67c9-40fa-816e-67d2be566811" providerId="ADAL" clId="{0C076EFA-A6B4-4CD2-9CB3-633F878C5EBD}" dt="2023-01-12T09:01:21.983" v="1743" actId="1076"/>
          <ac:picMkLst>
            <pc:docMk/>
            <pc:sldMk cId="92995533" sldId="274"/>
            <ac:picMk id="9" creationId="{FDE168C5-3937-46A2-A5EC-8C5BAEF8ACF7}"/>
          </ac:picMkLst>
        </pc:picChg>
        <pc:picChg chg="add mod">
          <ac:chgData name="PTNA (Preeti Nayak)" userId="8d7daaee-67c9-40fa-816e-67d2be566811" providerId="ADAL" clId="{0C076EFA-A6B4-4CD2-9CB3-633F878C5EBD}" dt="2023-01-12T09:02:06.258" v="1745" actId="1076"/>
          <ac:picMkLst>
            <pc:docMk/>
            <pc:sldMk cId="92995533" sldId="274"/>
            <ac:picMk id="11" creationId="{4FE5B929-8220-4502-BBC3-A8FF25AB1B5F}"/>
          </ac:picMkLst>
        </pc:picChg>
        <pc:picChg chg="add mod ord">
          <ac:chgData name="PTNA (Preeti Nayak)" userId="8d7daaee-67c9-40fa-816e-67d2be566811" providerId="ADAL" clId="{0C076EFA-A6B4-4CD2-9CB3-633F878C5EBD}" dt="2023-01-13T09:32:54.807" v="2827"/>
          <ac:picMkLst>
            <pc:docMk/>
            <pc:sldMk cId="92995533" sldId="274"/>
            <ac:picMk id="14" creationId="{DA67E85E-2F77-425D-8868-18166AFD4051}"/>
          </ac:picMkLst>
        </pc:picChg>
        <pc:picChg chg="add del">
          <ac:chgData name="PTNA (Preeti Nayak)" userId="8d7daaee-67c9-40fa-816e-67d2be566811" providerId="ADAL" clId="{0C076EFA-A6B4-4CD2-9CB3-633F878C5EBD}" dt="2023-01-12T09:26:34.340" v="1879" actId="22"/>
          <ac:picMkLst>
            <pc:docMk/>
            <pc:sldMk cId="92995533" sldId="274"/>
            <ac:picMk id="21" creationId="{2A93122A-65BB-4DEA-A44A-177993F8C447}"/>
          </ac:picMkLst>
        </pc:picChg>
        <pc:picChg chg="add del">
          <ac:chgData name="PTNA (Preeti Nayak)" userId="8d7daaee-67c9-40fa-816e-67d2be566811" providerId="ADAL" clId="{0C076EFA-A6B4-4CD2-9CB3-633F878C5EBD}" dt="2023-01-12T10:38:06.829" v="2293" actId="22"/>
          <ac:picMkLst>
            <pc:docMk/>
            <pc:sldMk cId="92995533" sldId="274"/>
            <ac:picMk id="23" creationId="{CE4D8DD6-03A3-46A5-A5FE-A35BEFE232C1}"/>
          </ac:picMkLst>
        </pc:picChg>
        <pc:cxnChg chg="add">
          <ac:chgData name="PTNA (Preeti Nayak)" userId="8d7daaee-67c9-40fa-816e-67d2be566811" providerId="ADAL" clId="{0C076EFA-A6B4-4CD2-9CB3-633F878C5EBD}" dt="2023-01-12T09:11:22.836" v="1808" actId="11529"/>
          <ac:cxnSpMkLst>
            <pc:docMk/>
            <pc:sldMk cId="92995533" sldId="274"/>
            <ac:cxnSpMk id="16" creationId="{D4FDBD25-8764-4553-8A90-9264675D9E40}"/>
          </ac:cxnSpMkLst>
        </pc:cxnChg>
        <pc:cxnChg chg="add">
          <ac:chgData name="PTNA (Preeti Nayak)" userId="8d7daaee-67c9-40fa-816e-67d2be566811" providerId="ADAL" clId="{0C076EFA-A6B4-4CD2-9CB3-633F878C5EBD}" dt="2023-01-12T09:15:45.519" v="1823" actId="11529"/>
          <ac:cxnSpMkLst>
            <pc:docMk/>
            <pc:sldMk cId="92995533" sldId="274"/>
            <ac:cxnSpMk id="19" creationId="{C762F1A8-6956-4375-91E0-D584F9043550}"/>
          </ac:cxnSpMkLst>
        </pc:cxnChg>
      </pc:sldChg>
      <pc:sldChg chg="addSp delSp 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2853880976" sldId="275"/>
        </pc:sldMkLst>
        <pc:spChg chg="mod">
          <ac:chgData name="PTNA (Preeti Nayak)" userId="8d7daaee-67c9-40fa-816e-67d2be566811" providerId="ADAL" clId="{0C076EFA-A6B4-4CD2-9CB3-633F878C5EBD}" dt="2023-01-12T09:23:19.639" v="1855" actId="14100"/>
          <ac:spMkLst>
            <pc:docMk/>
            <pc:sldMk cId="2853880976" sldId="275"/>
            <ac:spMk id="2" creationId="{ACA8447A-FCD2-4579-B609-F39225DCF61A}"/>
          </ac:spMkLst>
        </pc:spChg>
        <pc:spChg chg="mod">
          <ac:chgData name="PTNA (Preeti Nayak)" userId="8d7daaee-67c9-40fa-816e-67d2be566811" providerId="ADAL" clId="{0C076EFA-A6B4-4CD2-9CB3-633F878C5EBD}" dt="2023-01-12T09:26:14.260" v="1872" actId="20577"/>
          <ac:spMkLst>
            <pc:docMk/>
            <pc:sldMk cId="2853880976" sldId="275"/>
            <ac:spMk id="3" creationId="{38D79AA1-D6B6-496C-B9EB-09FA1710755E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853880976" sldId="275"/>
            <ac:spMk id="4" creationId="{070CD20A-0223-4125-BE32-8BF8D0F20E82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853880976" sldId="275"/>
            <ac:spMk id="5" creationId="{E53261F5-CC88-4B2C-ADF4-BBB6380A9E43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853880976" sldId="275"/>
            <ac:spMk id="6" creationId="{D45F71CC-4C2E-45D8-BD97-FD17EEC2ECF5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853880976" sldId="275"/>
            <ac:spMk id="7" creationId="{2042631E-61A0-4358-8BC8-6D057F7E42F7}"/>
          </ac:spMkLst>
        </pc:spChg>
        <pc:spChg chg="add del">
          <ac:chgData name="PTNA (Preeti Nayak)" userId="8d7daaee-67c9-40fa-816e-67d2be566811" providerId="ADAL" clId="{0C076EFA-A6B4-4CD2-9CB3-633F878C5EBD}" dt="2023-01-12T09:27:13.330" v="1884" actId="478"/>
          <ac:spMkLst>
            <pc:docMk/>
            <pc:sldMk cId="2853880976" sldId="275"/>
            <ac:spMk id="11" creationId="{285BDF57-9378-4DF1-B2C1-987B188206E4}"/>
          </ac:spMkLst>
        </pc:spChg>
        <pc:spChg chg="add mod">
          <ac:chgData name="PTNA (Preeti Nayak)" userId="8d7daaee-67c9-40fa-816e-67d2be566811" providerId="ADAL" clId="{0C076EFA-A6B4-4CD2-9CB3-633F878C5EBD}" dt="2023-01-12T09:28:06.896" v="1992" actId="20577"/>
          <ac:spMkLst>
            <pc:docMk/>
            <pc:sldMk cId="2853880976" sldId="275"/>
            <ac:spMk id="12" creationId="{CF1832FC-86E6-4231-8B8F-3BAD31609BC6}"/>
          </ac:spMkLst>
        </pc:spChg>
        <pc:spChg chg="add mod">
          <ac:chgData name="PTNA (Preeti Nayak)" userId="8d7daaee-67c9-40fa-816e-67d2be566811" providerId="ADAL" clId="{0C076EFA-A6B4-4CD2-9CB3-633F878C5EBD}" dt="2023-01-12T09:28:46.060" v="1996" actId="208"/>
          <ac:spMkLst>
            <pc:docMk/>
            <pc:sldMk cId="2853880976" sldId="275"/>
            <ac:spMk id="15" creationId="{D679FEB2-F1B4-4A0F-91DB-DD3D8AFCB442}"/>
          </ac:spMkLst>
        </pc:spChg>
        <pc:spChg chg="add mod">
          <ac:chgData name="PTNA (Preeti Nayak)" userId="8d7daaee-67c9-40fa-816e-67d2be566811" providerId="ADAL" clId="{0C076EFA-A6B4-4CD2-9CB3-633F878C5EBD}" dt="2023-01-12T10:15:23.156" v="2074" actId="20577"/>
          <ac:spMkLst>
            <pc:docMk/>
            <pc:sldMk cId="2853880976" sldId="275"/>
            <ac:spMk id="16" creationId="{C1FDCC0E-62D5-4E6C-88A8-E29689DA4F9E}"/>
          </ac:spMkLst>
        </pc:spChg>
        <pc:picChg chg="add mod">
          <ac:chgData name="PTNA (Preeti Nayak)" userId="8d7daaee-67c9-40fa-816e-67d2be566811" providerId="ADAL" clId="{0C076EFA-A6B4-4CD2-9CB3-633F878C5EBD}" dt="2023-01-12T09:26:25.466" v="1877" actId="1076"/>
          <ac:picMkLst>
            <pc:docMk/>
            <pc:sldMk cId="2853880976" sldId="275"/>
            <ac:picMk id="9" creationId="{9B6D17A6-C07C-4D48-858D-E056D98CF4EA}"/>
          </ac:picMkLst>
        </pc:picChg>
        <pc:cxnChg chg="add">
          <ac:chgData name="PTNA (Preeti Nayak)" userId="8d7daaee-67c9-40fa-816e-67d2be566811" providerId="ADAL" clId="{0C076EFA-A6B4-4CD2-9CB3-633F878C5EBD}" dt="2023-01-12T09:27:25.484" v="1885" actId="11529"/>
          <ac:cxnSpMkLst>
            <pc:docMk/>
            <pc:sldMk cId="2853880976" sldId="275"/>
            <ac:cxnSpMk id="14" creationId="{68D279EB-665E-4FAF-940D-2A6AB395D429}"/>
          </ac:cxnSpMkLst>
        </pc:cxnChg>
      </pc:sldChg>
      <pc:sldChg chg="addSp delSp 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907970282" sldId="276"/>
        </pc:sldMkLst>
        <pc:spChg chg="mod">
          <ac:chgData name="PTNA (Preeti Nayak)" userId="8d7daaee-67c9-40fa-816e-67d2be566811" providerId="ADAL" clId="{0C076EFA-A6B4-4CD2-9CB3-633F878C5EBD}" dt="2023-01-12T10:15:44.926" v="2086" actId="5793"/>
          <ac:spMkLst>
            <pc:docMk/>
            <pc:sldMk cId="907970282" sldId="276"/>
            <ac:spMk id="2" creationId="{3860C06C-5E6E-4912-8FFE-DA7F4FFA86B9}"/>
          </ac:spMkLst>
        </pc:spChg>
        <pc:spChg chg="del mod">
          <ac:chgData name="PTNA (Preeti Nayak)" userId="8d7daaee-67c9-40fa-816e-67d2be566811" providerId="ADAL" clId="{0C076EFA-A6B4-4CD2-9CB3-633F878C5EBD}" dt="2023-01-12T10:16:38.970" v="2088" actId="22"/>
          <ac:spMkLst>
            <pc:docMk/>
            <pc:sldMk cId="907970282" sldId="276"/>
            <ac:spMk id="3" creationId="{C627DA12-0775-4FB4-A72E-333B30E00EAA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907970282" sldId="276"/>
            <ac:spMk id="4" creationId="{FD6D34C6-42E0-437F-85E0-20806DD6F832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907970282" sldId="276"/>
            <ac:spMk id="5" creationId="{D195916D-7963-457F-8B53-B5543D1B50CF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907970282" sldId="276"/>
            <ac:spMk id="6" creationId="{05770B04-03E2-4BE8-BB9E-172315EEC912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907970282" sldId="276"/>
            <ac:spMk id="7" creationId="{5B9EAAE1-2103-4292-9D43-4093D87CEBD2}"/>
          </ac:spMkLst>
        </pc:spChg>
        <pc:spChg chg="add mod">
          <ac:chgData name="PTNA (Preeti Nayak)" userId="8d7daaee-67c9-40fa-816e-67d2be566811" providerId="ADAL" clId="{0C076EFA-A6B4-4CD2-9CB3-633F878C5EBD}" dt="2023-01-12T10:17:27.006" v="2131" actId="20577"/>
          <ac:spMkLst>
            <pc:docMk/>
            <pc:sldMk cId="907970282" sldId="276"/>
            <ac:spMk id="10" creationId="{0F31A1EC-0279-4E1C-ADBA-449CFFD5C733}"/>
          </ac:spMkLst>
        </pc:spChg>
        <pc:spChg chg="add mod">
          <ac:chgData name="PTNA (Preeti Nayak)" userId="8d7daaee-67c9-40fa-816e-67d2be566811" providerId="ADAL" clId="{0C076EFA-A6B4-4CD2-9CB3-633F878C5EBD}" dt="2023-01-12T10:21:59.468" v="2192" actId="20577"/>
          <ac:spMkLst>
            <pc:docMk/>
            <pc:sldMk cId="907970282" sldId="276"/>
            <ac:spMk id="17" creationId="{F488A2B7-474F-4B87-8DCC-7480C577ABB3}"/>
          </ac:spMkLst>
        </pc:spChg>
        <pc:picChg chg="add mod ord">
          <ac:chgData name="PTNA (Preeti Nayak)" userId="8d7daaee-67c9-40fa-816e-67d2be566811" providerId="ADAL" clId="{0C076EFA-A6B4-4CD2-9CB3-633F878C5EBD}" dt="2023-01-12T10:20:03.558" v="2140" actId="14100"/>
          <ac:picMkLst>
            <pc:docMk/>
            <pc:sldMk cId="907970282" sldId="276"/>
            <ac:picMk id="9" creationId="{E5F4C1B1-3DAC-45A5-841A-45C24201FA9B}"/>
          </ac:picMkLst>
        </pc:picChg>
        <pc:picChg chg="add mod">
          <ac:chgData name="PTNA (Preeti Nayak)" userId="8d7daaee-67c9-40fa-816e-67d2be566811" providerId="ADAL" clId="{0C076EFA-A6B4-4CD2-9CB3-633F878C5EBD}" dt="2023-01-12T10:20:17.767" v="2144" actId="1076"/>
          <ac:picMkLst>
            <pc:docMk/>
            <pc:sldMk cId="907970282" sldId="276"/>
            <ac:picMk id="16" creationId="{87DCBDAD-098D-470F-A5C4-DCD1410C4DAB}"/>
          </ac:picMkLst>
        </pc:picChg>
        <pc:picChg chg="add del">
          <ac:chgData name="PTNA (Preeti Nayak)" userId="8d7daaee-67c9-40fa-816e-67d2be566811" providerId="ADAL" clId="{0C076EFA-A6B4-4CD2-9CB3-633F878C5EBD}" dt="2023-01-12T10:28:14.023" v="2239" actId="478"/>
          <ac:picMkLst>
            <pc:docMk/>
            <pc:sldMk cId="907970282" sldId="276"/>
            <ac:picMk id="21" creationId="{EF2A4BB9-13E5-485D-8294-022C555E1D53}"/>
          </ac:picMkLst>
        </pc:picChg>
        <pc:cxnChg chg="add mod">
          <ac:chgData name="PTNA (Preeti Nayak)" userId="8d7daaee-67c9-40fa-816e-67d2be566811" providerId="ADAL" clId="{0C076EFA-A6B4-4CD2-9CB3-633F878C5EBD}" dt="2023-01-12T10:20:07.869" v="2141" actId="14100"/>
          <ac:cxnSpMkLst>
            <pc:docMk/>
            <pc:sldMk cId="907970282" sldId="276"/>
            <ac:cxnSpMk id="12" creationId="{8353C1AD-CA3B-4324-A2D7-847BDD612577}"/>
          </ac:cxnSpMkLst>
        </pc:cxnChg>
        <pc:cxnChg chg="add">
          <ac:chgData name="PTNA (Preeti Nayak)" userId="8d7daaee-67c9-40fa-816e-67d2be566811" providerId="ADAL" clId="{0C076EFA-A6B4-4CD2-9CB3-633F878C5EBD}" dt="2023-01-12T10:22:10.136" v="2193" actId="11529"/>
          <ac:cxnSpMkLst>
            <pc:docMk/>
            <pc:sldMk cId="907970282" sldId="276"/>
            <ac:cxnSpMk id="19" creationId="{BEF342CE-473D-498A-AE9F-98BF223A9EB0}"/>
          </ac:cxnSpMkLst>
        </pc:cxnChg>
      </pc:sldChg>
      <pc:sldChg chg="addSp 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3251599750" sldId="277"/>
        </pc:sldMkLst>
        <pc:spChg chg="mod">
          <ac:chgData name="PTNA (Preeti Nayak)" userId="8d7daaee-67c9-40fa-816e-67d2be566811" providerId="ADAL" clId="{0C076EFA-A6B4-4CD2-9CB3-633F878C5EBD}" dt="2023-01-12T10:23:08.133" v="2218" actId="14100"/>
          <ac:spMkLst>
            <pc:docMk/>
            <pc:sldMk cId="3251599750" sldId="277"/>
            <ac:spMk id="2" creationId="{539D339E-B0CB-48DD-8209-504C7E8D4752}"/>
          </ac:spMkLst>
        </pc:spChg>
        <pc:spChg chg="mod">
          <ac:chgData name="PTNA (Preeti Nayak)" userId="8d7daaee-67c9-40fa-816e-67d2be566811" providerId="ADAL" clId="{0C076EFA-A6B4-4CD2-9CB3-633F878C5EBD}" dt="2023-01-12T10:36:26.634" v="2283" actId="20577"/>
          <ac:spMkLst>
            <pc:docMk/>
            <pc:sldMk cId="3251599750" sldId="277"/>
            <ac:spMk id="3" creationId="{26DED493-56D5-44F2-987B-841EEA92CAD3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251599750" sldId="277"/>
            <ac:spMk id="4" creationId="{8740AB86-19C7-46B9-A1CF-9FE273F64D87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251599750" sldId="277"/>
            <ac:spMk id="5" creationId="{B1593C8A-23DE-4CFD-B7D0-40C465B371FA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251599750" sldId="277"/>
            <ac:spMk id="6" creationId="{51ED482B-E478-4BE8-A0E8-1C2317DE5AF6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251599750" sldId="277"/>
            <ac:spMk id="7" creationId="{F27878C6-4E27-46C5-A9AE-6BBA2C1B0531}"/>
          </ac:spMkLst>
        </pc:spChg>
        <pc:spChg chg="add mod">
          <ac:chgData name="PTNA (Preeti Nayak)" userId="8d7daaee-67c9-40fa-816e-67d2be566811" providerId="ADAL" clId="{0C076EFA-A6B4-4CD2-9CB3-633F878C5EBD}" dt="2023-01-12T10:38:53.439" v="2304" actId="20577"/>
          <ac:spMkLst>
            <pc:docMk/>
            <pc:sldMk cId="3251599750" sldId="277"/>
            <ac:spMk id="10" creationId="{AC783BE7-E150-4AE5-8C00-D09B587C9E76}"/>
          </ac:spMkLst>
        </pc:spChg>
        <pc:picChg chg="add mod">
          <ac:chgData name="PTNA (Preeti Nayak)" userId="8d7daaee-67c9-40fa-816e-67d2be566811" providerId="ADAL" clId="{0C076EFA-A6B4-4CD2-9CB3-633F878C5EBD}" dt="2023-01-12T10:37:59.154" v="2291" actId="1076"/>
          <ac:picMkLst>
            <pc:docMk/>
            <pc:sldMk cId="3251599750" sldId="277"/>
            <ac:picMk id="9" creationId="{4E95308F-6E5E-46A6-87CF-2BA33EEDCF20}"/>
          </ac:picMkLst>
        </pc:picChg>
        <pc:cxnChg chg="add">
          <ac:chgData name="PTNA (Preeti Nayak)" userId="8d7daaee-67c9-40fa-816e-67d2be566811" providerId="ADAL" clId="{0C076EFA-A6B4-4CD2-9CB3-633F878C5EBD}" dt="2023-01-12T10:38:46.970" v="2303" actId="11529"/>
          <ac:cxnSpMkLst>
            <pc:docMk/>
            <pc:sldMk cId="3251599750" sldId="277"/>
            <ac:cxnSpMk id="12" creationId="{15650F96-CC76-4A0A-A30C-37AFC7CA2FD8}"/>
          </ac:cxnSpMkLst>
        </pc:cxnChg>
      </pc:sldChg>
      <pc:sldChg chg="addSp delSp 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2905092432" sldId="278"/>
        </pc:sldMkLst>
        <pc:spChg chg="mod">
          <ac:chgData name="PTNA (Preeti Nayak)" userId="8d7daaee-67c9-40fa-816e-67d2be566811" providerId="ADAL" clId="{0C076EFA-A6B4-4CD2-9CB3-633F878C5EBD}" dt="2023-01-12T10:28:28.482" v="2251" actId="14100"/>
          <ac:spMkLst>
            <pc:docMk/>
            <pc:sldMk cId="2905092432" sldId="278"/>
            <ac:spMk id="2" creationId="{81563536-6174-4520-9392-437D55D31C7A}"/>
          </ac:spMkLst>
        </pc:spChg>
        <pc:spChg chg="del mod">
          <ac:chgData name="PTNA (Preeti Nayak)" userId="8d7daaee-67c9-40fa-816e-67d2be566811" providerId="ADAL" clId="{0C076EFA-A6B4-4CD2-9CB3-633F878C5EBD}" dt="2023-01-12T10:28:35.813" v="2254" actId="22"/>
          <ac:spMkLst>
            <pc:docMk/>
            <pc:sldMk cId="2905092432" sldId="278"/>
            <ac:spMk id="3" creationId="{97A06730-718B-4A94-9B99-F35E6EC62F4E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905092432" sldId="278"/>
            <ac:spMk id="4" creationId="{11F03805-609C-4821-9702-9183E9724BA4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905092432" sldId="278"/>
            <ac:spMk id="5" creationId="{C0BD7DFD-0F70-44C0-92C6-E245417A1D79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905092432" sldId="278"/>
            <ac:spMk id="6" creationId="{B8F53827-CAA9-4EF0-8716-F11397683863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2905092432" sldId="278"/>
            <ac:spMk id="7" creationId="{73425042-6B00-40BF-ACE1-016E1E34E67D}"/>
          </ac:spMkLst>
        </pc:spChg>
        <pc:spChg chg="add mod">
          <ac:chgData name="PTNA (Preeti Nayak)" userId="8d7daaee-67c9-40fa-816e-67d2be566811" providerId="ADAL" clId="{0C076EFA-A6B4-4CD2-9CB3-633F878C5EBD}" dt="2023-01-12T10:30:18.179" v="2265"/>
          <ac:spMkLst>
            <pc:docMk/>
            <pc:sldMk cId="2905092432" sldId="278"/>
            <ac:spMk id="10" creationId="{6AE2AA5D-8560-4263-AC8B-9A059BD5AF1A}"/>
          </ac:spMkLst>
        </pc:spChg>
        <pc:picChg chg="add mod ord">
          <ac:chgData name="PTNA (Preeti Nayak)" userId="8d7daaee-67c9-40fa-816e-67d2be566811" providerId="ADAL" clId="{0C076EFA-A6B4-4CD2-9CB3-633F878C5EBD}" dt="2023-01-12T10:30:41.722" v="2267" actId="1076"/>
          <ac:picMkLst>
            <pc:docMk/>
            <pc:sldMk cId="2905092432" sldId="278"/>
            <ac:picMk id="9" creationId="{B99EA64D-A354-473F-95D7-FB17A3E384C6}"/>
          </ac:picMkLst>
        </pc:picChg>
        <pc:cxnChg chg="add">
          <ac:chgData name="PTNA (Preeti Nayak)" userId="8d7daaee-67c9-40fa-816e-67d2be566811" providerId="ADAL" clId="{0C076EFA-A6B4-4CD2-9CB3-633F878C5EBD}" dt="2023-01-12T10:31:40.418" v="2268" actId="11529"/>
          <ac:cxnSpMkLst>
            <pc:docMk/>
            <pc:sldMk cId="2905092432" sldId="278"/>
            <ac:cxnSpMk id="12" creationId="{FDFA9770-8552-4550-AC05-F1CF04BC441A}"/>
          </ac:cxnSpMkLst>
        </pc:cxnChg>
      </pc:sldChg>
      <pc:sldChg chg="addSp modSp add mod">
        <pc:chgData name="PTNA (Preeti Nayak)" userId="8d7daaee-67c9-40fa-816e-67d2be566811" providerId="ADAL" clId="{0C076EFA-A6B4-4CD2-9CB3-633F878C5EBD}" dt="2023-01-13T11:03:27.177" v="2832" actId="1076"/>
        <pc:sldMkLst>
          <pc:docMk/>
          <pc:sldMk cId="3554353962" sldId="279"/>
        </pc:sldMkLst>
        <pc:spChg chg="mod">
          <ac:chgData name="PTNA (Preeti Nayak)" userId="8d7daaee-67c9-40fa-816e-67d2be566811" providerId="ADAL" clId="{0C076EFA-A6B4-4CD2-9CB3-633F878C5EBD}" dt="2023-01-12T10:41:25.769" v="2311" actId="20577"/>
          <ac:spMkLst>
            <pc:docMk/>
            <pc:sldMk cId="3554353962" sldId="279"/>
            <ac:spMk id="3" creationId="{26DED493-56D5-44F2-987B-841EEA92CAD3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554353962" sldId="279"/>
            <ac:spMk id="4" creationId="{8740AB86-19C7-46B9-A1CF-9FE273F64D87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554353962" sldId="279"/>
            <ac:spMk id="5" creationId="{B1593C8A-23DE-4CFD-B7D0-40C465B371FA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554353962" sldId="279"/>
            <ac:spMk id="6" creationId="{51ED482B-E478-4BE8-A0E8-1C2317DE5AF6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554353962" sldId="279"/>
            <ac:spMk id="7" creationId="{F27878C6-4E27-46C5-A9AE-6BBA2C1B0531}"/>
          </ac:spMkLst>
        </pc:spChg>
        <pc:spChg chg="add mod">
          <ac:chgData name="PTNA (Preeti Nayak)" userId="8d7daaee-67c9-40fa-816e-67d2be566811" providerId="ADAL" clId="{0C076EFA-A6B4-4CD2-9CB3-633F878C5EBD}" dt="2023-01-12T10:42:17.951" v="2370" actId="5793"/>
          <ac:spMkLst>
            <pc:docMk/>
            <pc:sldMk cId="3554353962" sldId="279"/>
            <ac:spMk id="11" creationId="{9DDF176E-583C-4AD2-9EBA-A3B481427576}"/>
          </ac:spMkLst>
        </pc:spChg>
        <pc:spChg chg="add mod">
          <ac:chgData name="PTNA (Preeti Nayak)" userId="8d7daaee-67c9-40fa-816e-67d2be566811" providerId="ADAL" clId="{0C076EFA-A6B4-4CD2-9CB3-633F878C5EBD}" dt="2023-01-12T10:43:37.712" v="2384" actId="207"/>
          <ac:spMkLst>
            <pc:docMk/>
            <pc:sldMk cId="3554353962" sldId="279"/>
            <ac:spMk id="15" creationId="{5927E503-90F0-4227-ABDC-85D54B937B74}"/>
          </ac:spMkLst>
        </pc:spChg>
        <pc:picChg chg="mod">
          <ac:chgData name="PTNA (Preeti Nayak)" userId="8d7daaee-67c9-40fa-816e-67d2be566811" providerId="ADAL" clId="{0C076EFA-A6B4-4CD2-9CB3-633F878C5EBD}" dt="2023-01-12T10:42:32.510" v="2374" actId="14100"/>
          <ac:picMkLst>
            <pc:docMk/>
            <pc:sldMk cId="3554353962" sldId="279"/>
            <ac:picMk id="9" creationId="{4E95308F-6E5E-46A6-87CF-2BA33EEDCF20}"/>
          </ac:picMkLst>
        </pc:picChg>
        <pc:picChg chg="add mod">
          <ac:chgData name="PTNA (Preeti Nayak)" userId="8d7daaee-67c9-40fa-816e-67d2be566811" providerId="ADAL" clId="{0C076EFA-A6B4-4CD2-9CB3-633F878C5EBD}" dt="2023-01-12T10:42:38.849" v="2375" actId="1076"/>
          <ac:picMkLst>
            <pc:docMk/>
            <pc:sldMk cId="3554353962" sldId="279"/>
            <ac:picMk id="14" creationId="{060F2477-B9D5-4654-9DE3-63F175204411}"/>
          </ac:picMkLst>
        </pc:picChg>
        <pc:cxnChg chg="mod">
          <ac:chgData name="PTNA (Preeti Nayak)" userId="8d7daaee-67c9-40fa-816e-67d2be566811" providerId="ADAL" clId="{0C076EFA-A6B4-4CD2-9CB3-633F878C5EBD}" dt="2023-01-12T10:41:40.163" v="2314" actId="14100"/>
          <ac:cxnSpMkLst>
            <pc:docMk/>
            <pc:sldMk cId="3554353962" sldId="279"/>
            <ac:cxnSpMk id="12" creationId="{15650F96-CC76-4A0A-A30C-37AFC7CA2FD8}"/>
          </ac:cxnSpMkLst>
        </pc:cxnChg>
        <pc:cxnChg chg="add mod">
          <ac:chgData name="PTNA (Preeti Nayak)" userId="8d7daaee-67c9-40fa-816e-67d2be566811" providerId="ADAL" clId="{0C076EFA-A6B4-4CD2-9CB3-633F878C5EBD}" dt="2023-01-13T11:03:27.177" v="2832" actId="1076"/>
          <ac:cxnSpMkLst>
            <pc:docMk/>
            <pc:sldMk cId="3554353962" sldId="279"/>
            <ac:cxnSpMk id="16" creationId="{C9F71A44-3211-4FE1-BEC4-3D6045DFB48F}"/>
          </ac:cxnSpMkLst>
        </pc:cxnChg>
      </pc:sldChg>
      <pc:sldChg chg="addSp modSp new mod">
        <pc:chgData name="PTNA (Preeti Nayak)" userId="8d7daaee-67c9-40fa-816e-67d2be566811" providerId="ADAL" clId="{0C076EFA-A6B4-4CD2-9CB3-633F878C5EBD}" dt="2023-01-13T11:03:05.116" v="2828" actId="11529"/>
        <pc:sldMkLst>
          <pc:docMk/>
          <pc:sldMk cId="3887836959" sldId="280"/>
        </pc:sldMkLst>
        <pc:spChg chg="mod">
          <ac:chgData name="PTNA (Preeti Nayak)" userId="8d7daaee-67c9-40fa-816e-67d2be566811" providerId="ADAL" clId="{0C076EFA-A6B4-4CD2-9CB3-633F878C5EBD}" dt="2023-01-12T10:44:56.641" v="2451" actId="14100"/>
          <ac:spMkLst>
            <pc:docMk/>
            <pc:sldMk cId="3887836959" sldId="280"/>
            <ac:spMk id="2" creationId="{072A2EE0-389F-4226-975A-3BE6DA8A27EA}"/>
          </ac:spMkLst>
        </pc:spChg>
        <pc:spChg chg="mod">
          <ac:chgData name="PTNA (Preeti Nayak)" userId="8d7daaee-67c9-40fa-816e-67d2be566811" providerId="ADAL" clId="{0C076EFA-A6B4-4CD2-9CB3-633F878C5EBD}" dt="2023-01-13T09:16:16.986" v="2461" actId="20577"/>
          <ac:spMkLst>
            <pc:docMk/>
            <pc:sldMk cId="3887836959" sldId="280"/>
            <ac:spMk id="3" creationId="{A5379E5F-E6BE-48E0-AD59-C9AFDA067A4B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887836959" sldId="280"/>
            <ac:spMk id="4" creationId="{8A3386F8-82FE-4211-AB83-FDB6C82BC0F3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887836959" sldId="280"/>
            <ac:spMk id="5" creationId="{480F8866-4F38-479E-8A43-5D9E73313AF0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887836959" sldId="280"/>
            <ac:spMk id="6" creationId="{CFFDCF11-0837-4E95-AE28-448B9A096F24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3887836959" sldId="280"/>
            <ac:spMk id="7" creationId="{332FAE45-3900-4F62-B510-D151863786D7}"/>
          </ac:spMkLst>
        </pc:spChg>
        <pc:picChg chg="add mod">
          <ac:chgData name="PTNA (Preeti Nayak)" userId="8d7daaee-67c9-40fa-816e-67d2be566811" providerId="ADAL" clId="{0C076EFA-A6B4-4CD2-9CB3-633F878C5EBD}" dt="2023-01-13T09:15:49.643" v="2455" actId="1076"/>
          <ac:picMkLst>
            <pc:docMk/>
            <pc:sldMk cId="3887836959" sldId="280"/>
            <ac:picMk id="9" creationId="{6CC4007C-A6D5-4FB4-A84C-FDF7A7F0D9D5}"/>
          </ac:picMkLst>
        </pc:picChg>
        <pc:cxnChg chg="add">
          <ac:chgData name="PTNA (Preeti Nayak)" userId="8d7daaee-67c9-40fa-816e-67d2be566811" providerId="ADAL" clId="{0C076EFA-A6B4-4CD2-9CB3-633F878C5EBD}" dt="2023-01-13T11:03:05.116" v="2828" actId="11529"/>
          <ac:cxnSpMkLst>
            <pc:docMk/>
            <pc:sldMk cId="3887836959" sldId="280"/>
            <ac:cxnSpMk id="11" creationId="{26777B20-13B3-4619-B6AC-82EC789D7DBA}"/>
          </ac:cxnSpMkLst>
        </pc:cxnChg>
      </pc:sldChg>
      <pc:sldChg chg="modSp new mod">
        <pc:chgData name="PTNA (Preeti Nayak)" userId="8d7daaee-67c9-40fa-816e-67d2be566811" providerId="ADAL" clId="{0C076EFA-A6B4-4CD2-9CB3-633F878C5EBD}" dt="2023-01-13T09:32:54.807" v="2827"/>
        <pc:sldMkLst>
          <pc:docMk/>
          <pc:sldMk cId="1613393765" sldId="281"/>
        </pc:sldMkLst>
        <pc:spChg chg="mod">
          <ac:chgData name="PTNA (Preeti Nayak)" userId="8d7daaee-67c9-40fa-816e-67d2be566811" providerId="ADAL" clId="{0C076EFA-A6B4-4CD2-9CB3-633F878C5EBD}" dt="2023-01-13T09:17:35.563" v="2484" actId="20577"/>
          <ac:spMkLst>
            <pc:docMk/>
            <pc:sldMk cId="1613393765" sldId="281"/>
            <ac:spMk id="2" creationId="{E9636604-6486-416E-BB4C-DF679C2B6EBF}"/>
          </ac:spMkLst>
        </pc:spChg>
        <pc:spChg chg="mod">
          <ac:chgData name="PTNA (Preeti Nayak)" userId="8d7daaee-67c9-40fa-816e-67d2be566811" providerId="ADAL" clId="{0C076EFA-A6B4-4CD2-9CB3-633F878C5EBD}" dt="2023-01-13T09:25:34.297" v="2823" actId="20577"/>
          <ac:spMkLst>
            <pc:docMk/>
            <pc:sldMk cId="1613393765" sldId="281"/>
            <ac:spMk id="3" creationId="{DBCCCC18-5900-4D4B-94F6-EAB613BEE131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613393765" sldId="281"/>
            <ac:spMk id="4" creationId="{AA27B8C7-B6A1-4BC2-983C-38F8E4A85BAA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613393765" sldId="281"/>
            <ac:spMk id="5" creationId="{00AFDBC6-6B8E-42C6-B3FB-75F0CF4A7995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613393765" sldId="281"/>
            <ac:spMk id="6" creationId="{028DD9AD-207B-43B6-A5BE-E1CF8842B945}"/>
          </ac:spMkLst>
        </pc:spChg>
        <pc:spChg chg="mod">
          <ac:chgData name="PTNA (Preeti Nayak)" userId="8d7daaee-67c9-40fa-816e-67d2be566811" providerId="ADAL" clId="{0C076EFA-A6B4-4CD2-9CB3-633F878C5EBD}" dt="2023-01-13T09:32:54.807" v="2827"/>
          <ac:spMkLst>
            <pc:docMk/>
            <pc:sldMk cId="1613393765" sldId="281"/>
            <ac:spMk id="7" creationId="{188D166D-7F04-4D1B-98F0-716E36039C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12/01/2023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 note</a:t>
            </a:r>
          </a:p>
          <a:p>
            <a:pPr lvl="6"/>
            <a:r>
              <a:rPr lang="en-US" dirty="0"/>
              <a:t>7 level</a:t>
            </a:r>
          </a:p>
          <a:p>
            <a:pPr lvl="7"/>
            <a:r>
              <a:rPr lang="en-US" dirty="0"/>
              <a:t>8 level</a:t>
            </a:r>
          </a:p>
          <a:p>
            <a:pPr lvl="8"/>
            <a:r>
              <a:rPr lang="en-US" dirty="0"/>
              <a:t>9 header	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12/01/2023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-179388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0" indent="0" algn="l" defTabSz="914400" rtl="0" eaLnBrk="1" latinLnBrk="0" hangingPunct="1">
      <a:buFont typeface="Arial" panose="020B0604020202020204" pitchFamily="34" charset="0"/>
      <a:buChar char="​"/>
      <a:defRPr sz="1400" b="1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indent="-22860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8000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buFont typeface="Arial" panose="020B0604020202020204" pitchFamily="34" charset="0"/>
      <a:buChar char="​"/>
      <a:defRPr sz="800" b="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9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D48FB-C4AE-4499-AA0B-C1A976EDD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60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2"/>
            <a:ext cx="36000" cy="17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4" y="647700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300">
                <a:solidFill>
                  <a:srgbClr val="EBE8E5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1" y="648000"/>
            <a:ext cx="7675974" cy="5562000"/>
          </a:xfrm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03F98-43D5-4866-9EED-B1724A421DE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C259898-72ED-48AD-B8DB-354C87B7C69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F5E8B261-EC29-2FF5-230F-CD67CBFA525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7873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92000" y="647700"/>
            <a:ext cx="8976150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C834-4845-430D-833F-E27D62F7E10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9247E-D185-41FD-BF62-F6D03E65C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0F0230-6038-4355-80ED-FB8CD83128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2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3429000"/>
            <a:ext cx="11543999" cy="3104999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836B-4E8F-40F5-B8F7-589382C6DFF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3AE82F-9C53-4FB7-8399-260EEAC489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BC4390-ECEC-4EC2-BC84-6A63CD446A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7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9" y="648000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US" dirty="0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52455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6408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4000"/>
            <a:ext cx="4164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79101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3713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80000" y="1944000"/>
            <a:ext cx="4164000" cy="4265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D24B339-4BEF-40F4-99BA-001E3E261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5327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4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1944000"/>
            <a:ext cx="4164001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50C9B3A-1DC8-4D31-931B-2B9DFA8D2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59989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80000" y="647700"/>
            <a:ext cx="4488000" cy="5886299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27018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6732001" cy="58863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388461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822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3913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BE0DF0F-9C1F-48B6-81C9-DE493CAF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EC3851D-A362-49B0-86B2-00F14E81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63866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4164001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246641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4CBD4A-182F-487E-B21D-5F418CE42D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80000" y="647700"/>
            <a:ext cx="1920000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92D14D3-8709-434C-A54B-15ADD1D87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505526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7700"/>
            <a:ext cx="5286220" cy="1651119"/>
          </a:xfrm>
        </p:spPr>
        <p:txBody>
          <a:bodyPr anchor="t"/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06B890-E694-4CC8-A7C4-0101B94C3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2488123"/>
            <a:ext cx="5286375" cy="3713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32361E-9641-4D5F-B5F2-E5299AA8C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782" y="647700"/>
            <a:ext cx="5610217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6DAD-0E66-436A-9C98-8412698CB7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600" y="968516"/>
            <a:ext cx="4965401" cy="52414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50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4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03913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56264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5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6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36D757B-F40B-4569-BAF1-AA3404B9E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15960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4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6125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35999" y="3429000"/>
            <a:ext cx="4164001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35999" y="648000"/>
            <a:ext cx="4164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2F6B10-75DE-4EAB-81DC-766BA163DBE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3999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5229E68-3EC6-4831-B439-8804F87FEA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14900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B.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380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80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2F6B10-75DE-4EAB-81DC-766BA163DBE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4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A2ECB2A-19E9-48E5-91DB-E34F20D2AB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486881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80000" y="648000"/>
            <a:ext cx="1920000" cy="55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F1618E7-6259-402C-A006-7EB43B92C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0814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500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6055882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86D47D-AFD8-4DC6-BD55-10180E93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FADB92D4-4128-4A3B-A654-38C0F136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8E1CB220-B3D7-46B6-BFDD-6B22270F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1E4501D4-80DD-6712-25F4-A6D515CAB8F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5927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8000"/>
            <a:ext cx="10896000" cy="900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999" y="1548000"/>
            <a:ext cx="10896001" cy="46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D294CC-24C2-47E3-B826-6C4083885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183410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10896601" cy="900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547700"/>
            <a:ext cx="5284800" cy="46623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9200" y="1547700"/>
            <a:ext cx="5284800" cy="46623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F405E3-B39D-45EE-8E47-4F2225BD2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292303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7C6-792B-4176-9081-325BCB6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BEDE0-B328-47ED-BFE3-B922ED5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E4FB-E10C-46B3-A75F-63982959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482657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5E2CB17F-7F37-4D9E-B75C-9007C872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74FE5657-0D9D-4DB3-826E-FF66EEDC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E7C79-1410-4D8B-926D-CF3179FE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357236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US" sz="900" dirty="0"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7609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700" y="1613646"/>
            <a:ext cx="228036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67579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8120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254412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74001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74001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928566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GRIDLINES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647700" y="448713"/>
            <a:ext cx="1100137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63584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74000" y="5077014"/>
            <a:ext cx="475428" cy="1767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97ADE-DB50-43D7-B6D7-6AA6A441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2254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3A6A0-AAC5-4762-99A3-8E67DE5B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718C-8117-4521-935E-A616BB5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US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 dirty="0">
                <a:solidFill>
                  <a:schemeClr val="bg1"/>
                </a:solidFill>
              </a:rPr>
            </a:br>
            <a:br>
              <a:rPr lang="en-US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 dirty="0">
                <a:solidFill>
                  <a:schemeClr val="bg1"/>
                </a:solidFill>
              </a:rPr>
              <a:t>Do not use </a:t>
            </a:r>
            <a:endParaRPr lang="en-US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6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6000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065F747-4561-4901-98B7-BF523316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71C597D-634C-4C0B-95AD-0C969D58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6031507D-6644-A3B6-BBED-4B812C95A40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5" y="2819981"/>
            <a:ext cx="416212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BBEEFE-FD1C-41BE-8701-C445D2EB12C0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B77215-63F5-457D-BB11-70300B8118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2AD425B-83E9-4675-A5F8-3B70DC85578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97129AA5-5F6C-4D56-9FE7-7F7D411655B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09800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ed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AD94F7-3470-4EDF-8360-C604BB358116}" type="datetime3">
              <a:rPr lang="en-US" smtClean="0"/>
              <a:t>12 January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2AD425B-83E9-4675-A5F8-3B70DC85578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289874BE-970D-D4C8-9E09-95F2102C6FC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77120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7999" y="648000"/>
            <a:ext cx="1920001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09.00-09.30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 bwMode="gray"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B3C1CADE-9463-4A8D-B4E6-273C0EC9AFF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51093488-6AB7-37A0-89EA-AB79F453A22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68408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5562000"/>
          </a:xfr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02F927-C35A-415E-909F-7517AD1B0FFA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tags" Target="../tags/tag79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4.xml"/><Relationship Id="rId47" Type="http://schemas.openxmlformats.org/officeDocument/2006/relationships/tags" Target="../tags/tag9.xml"/><Relationship Id="rId63" Type="http://schemas.openxmlformats.org/officeDocument/2006/relationships/tags" Target="../tags/tag25.xml"/><Relationship Id="rId68" Type="http://schemas.openxmlformats.org/officeDocument/2006/relationships/tags" Target="../tags/tag30.xml"/><Relationship Id="rId84" Type="http://schemas.openxmlformats.org/officeDocument/2006/relationships/tags" Target="../tags/tag46.xml"/><Relationship Id="rId89" Type="http://schemas.openxmlformats.org/officeDocument/2006/relationships/tags" Target="../tags/tag51.xml"/><Relationship Id="rId112" Type="http://schemas.openxmlformats.org/officeDocument/2006/relationships/tags" Target="../tags/tag74.xml"/><Relationship Id="rId16" Type="http://schemas.openxmlformats.org/officeDocument/2006/relationships/slideLayout" Target="../slideLayouts/slideLayout16.xml"/><Relationship Id="rId107" Type="http://schemas.openxmlformats.org/officeDocument/2006/relationships/tags" Target="../tags/tag69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tags" Target="../tags/tag15.xml"/><Relationship Id="rId58" Type="http://schemas.openxmlformats.org/officeDocument/2006/relationships/tags" Target="../tags/tag20.xml"/><Relationship Id="rId74" Type="http://schemas.openxmlformats.org/officeDocument/2006/relationships/tags" Target="../tags/tag36.xml"/><Relationship Id="rId79" Type="http://schemas.openxmlformats.org/officeDocument/2006/relationships/tags" Target="../tags/tag41.xml"/><Relationship Id="rId102" Type="http://schemas.openxmlformats.org/officeDocument/2006/relationships/tags" Target="../tags/tag64.xml"/><Relationship Id="rId123" Type="http://schemas.openxmlformats.org/officeDocument/2006/relationships/tags" Target="../tags/tag85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3.xml"/><Relationship Id="rId82" Type="http://schemas.openxmlformats.org/officeDocument/2006/relationships/tags" Target="../tags/tag44.xml"/><Relationship Id="rId90" Type="http://schemas.openxmlformats.org/officeDocument/2006/relationships/tags" Target="../tags/tag52.xml"/><Relationship Id="rId95" Type="http://schemas.openxmlformats.org/officeDocument/2006/relationships/tags" Target="../tags/tag57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5.xml"/><Relationship Id="rId48" Type="http://schemas.openxmlformats.org/officeDocument/2006/relationships/tags" Target="../tags/tag10.xml"/><Relationship Id="rId56" Type="http://schemas.openxmlformats.org/officeDocument/2006/relationships/tags" Target="../tags/tag18.xml"/><Relationship Id="rId64" Type="http://schemas.openxmlformats.org/officeDocument/2006/relationships/tags" Target="../tags/tag26.xml"/><Relationship Id="rId69" Type="http://schemas.openxmlformats.org/officeDocument/2006/relationships/tags" Target="../tags/tag31.xml"/><Relationship Id="rId77" Type="http://schemas.openxmlformats.org/officeDocument/2006/relationships/tags" Target="../tags/tag39.xml"/><Relationship Id="rId100" Type="http://schemas.openxmlformats.org/officeDocument/2006/relationships/tags" Target="../tags/tag62.xml"/><Relationship Id="rId105" Type="http://schemas.openxmlformats.org/officeDocument/2006/relationships/tags" Target="../tags/tag67.xml"/><Relationship Id="rId113" Type="http://schemas.openxmlformats.org/officeDocument/2006/relationships/tags" Target="../tags/tag75.xml"/><Relationship Id="rId118" Type="http://schemas.openxmlformats.org/officeDocument/2006/relationships/tags" Target="../tags/tag80.xml"/><Relationship Id="rId126" Type="http://schemas.openxmlformats.org/officeDocument/2006/relationships/tags" Target="../tags/tag8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3.xml"/><Relationship Id="rId72" Type="http://schemas.openxmlformats.org/officeDocument/2006/relationships/tags" Target="../tags/tag34.xml"/><Relationship Id="rId80" Type="http://schemas.openxmlformats.org/officeDocument/2006/relationships/tags" Target="../tags/tag42.xml"/><Relationship Id="rId85" Type="http://schemas.openxmlformats.org/officeDocument/2006/relationships/tags" Target="../tags/tag47.xml"/><Relationship Id="rId93" Type="http://schemas.openxmlformats.org/officeDocument/2006/relationships/tags" Target="../tags/tag55.xml"/><Relationship Id="rId98" Type="http://schemas.openxmlformats.org/officeDocument/2006/relationships/tags" Target="../tags/tag60.xml"/><Relationship Id="rId121" Type="http://schemas.openxmlformats.org/officeDocument/2006/relationships/tags" Target="../tags/tag8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46" Type="http://schemas.openxmlformats.org/officeDocument/2006/relationships/tags" Target="../tags/tag8.xml"/><Relationship Id="rId59" Type="http://schemas.openxmlformats.org/officeDocument/2006/relationships/tags" Target="../tags/tag21.xml"/><Relationship Id="rId67" Type="http://schemas.openxmlformats.org/officeDocument/2006/relationships/tags" Target="../tags/tag29.xml"/><Relationship Id="rId103" Type="http://schemas.openxmlformats.org/officeDocument/2006/relationships/tags" Target="../tags/tag65.xml"/><Relationship Id="rId108" Type="http://schemas.openxmlformats.org/officeDocument/2006/relationships/tags" Target="../tags/tag70.xml"/><Relationship Id="rId116" Type="http://schemas.openxmlformats.org/officeDocument/2006/relationships/tags" Target="../tags/tag78.xml"/><Relationship Id="rId124" Type="http://schemas.openxmlformats.org/officeDocument/2006/relationships/tags" Target="../tags/tag86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3.xml"/><Relationship Id="rId54" Type="http://schemas.openxmlformats.org/officeDocument/2006/relationships/tags" Target="../tags/tag16.xml"/><Relationship Id="rId62" Type="http://schemas.openxmlformats.org/officeDocument/2006/relationships/tags" Target="../tags/tag24.xml"/><Relationship Id="rId70" Type="http://schemas.openxmlformats.org/officeDocument/2006/relationships/tags" Target="../tags/tag32.xml"/><Relationship Id="rId75" Type="http://schemas.openxmlformats.org/officeDocument/2006/relationships/tags" Target="../tags/tag37.xml"/><Relationship Id="rId83" Type="http://schemas.openxmlformats.org/officeDocument/2006/relationships/tags" Target="../tags/tag45.xml"/><Relationship Id="rId88" Type="http://schemas.openxmlformats.org/officeDocument/2006/relationships/tags" Target="../tags/tag50.xml"/><Relationship Id="rId91" Type="http://schemas.openxmlformats.org/officeDocument/2006/relationships/tags" Target="../tags/tag53.xml"/><Relationship Id="rId96" Type="http://schemas.openxmlformats.org/officeDocument/2006/relationships/tags" Target="../tags/tag58.xml"/><Relationship Id="rId111" Type="http://schemas.openxmlformats.org/officeDocument/2006/relationships/tags" Target="../tags/tag7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11.xml"/><Relationship Id="rId57" Type="http://schemas.openxmlformats.org/officeDocument/2006/relationships/tags" Target="../tags/tag19.xml"/><Relationship Id="rId106" Type="http://schemas.openxmlformats.org/officeDocument/2006/relationships/tags" Target="../tags/tag68.xml"/><Relationship Id="rId114" Type="http://schemas.openxmlformats.org/officeDocument/2006/relationships/tags" Target="../tags/tag76.xml"/><Relationship Id="rId119" Type="http://schemas.openxmlformats.org/officeDocument/2006/relationships/tags" Target="../tags/tag8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6.xml"/><Relationship Id="rId52" Type="http://schemas.openxmlformats.org/officeDocument/2006/relationships/tags" Target="../tags/tag14.xml"/><Relationship Id="rId60" Type="http://schemas.openxmlformats.org/officeDocument/2006/relationships/tags" Target="../tags/tag22.xml"/><Relationship Id="rId65" Type="http://schemas.openxmlformats.org/officeDocument/2006/relationships/tags" Target="../tags/tag27.xml"/><Relationship Id="rId73" Type="http://schemas.openxmlformats.org/officeDocument/2006/relationships/tags" Target="../tags/tag35.xml"/><Relationship Id="rId78" Type="http://schemas.openxmlformats.org/officeDocument/2006/relationships/tags" Target="../tags/tag40.xml"/><Relationship Id="rId81" Type="http://schemas.openxmlformats.org/officeDocument/2006/relationships/tags" Target="../tags/tag43.xml"/><Relationship Id="rId86" Type="http://schemas.openxmlformats.org/officeDocument/2006/relationships/tags" Target="../tags/tag48.xml"/><Relationship Id="rId94" Type="http://schemas.openxmlformats.org/officeDocument/2006/relationships/tags" Target="../tags/tag56.xml"/><Relationship Id="rId99" Type="http://schemas.openxmlformats.org/officeDocument/2006/relationships/tags" Target="../tags/tag61.xml"/><Relationship Id="rId101" Type="http://schemas.openxmlformats.org/officeDocument/2006/relationships/tags" Target="../tags/tag63.xml"/><Relationship Id="rId122" Type="http://schemas.openxmlformats.org/officeDocument/2006/relationships/tags" Target="../tags/tag8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1.xml"/><Relationship Id="rId109" Type="http://schemas.openxmlformats.org/officeDocument/2006/relationships/tags" Target="../tags/tag71.xml"/><Relationship Id="rId34" Type="http://schemas.openxmlformats.org/officeDocument/2006/relationships/slideLayout" Target="../slideLayouts/slideLayout34.xml"/><Relationship Id="rId50" Type="http://schemas.openxmlformats.org/officeDocument/2006/relationships/tags" Target="../tags/tag12.xml"/><Relationship Id="rId55" Type="http://schemas.openxmlformats.org/officeDocument/2006/relationships/tags" Target="../tags/tag17.xml"/><Relationship Id="rId76" Type="http://schemas.openxmlformats.org/officeDocument/2006/relationships/tags" Target="../tags/tag38.xml"/><Relationship Id="rId97" Type="http://schemas.openxmlformats.org/officeDocument/2006/relationships/tags" Target="../tags/tag59.xml"/><Relationship Id="rId104" Type="http://schemas.openxmlformats.org/officeDocument/2006/relationships/tags" Target="../tags/tag66.xml"/><Relationship Id="rId120" Type="http://schemas.openxmlformats.org/officeDocument/2006/relationships/tags" Target="../tags/tag82.xml"/><Relationship Id="rId125" Type="http://schemas.openxmlformats.org/officeDocument/2006/relationships/tags" Target="../tags/tag87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33.xml"/><Relationship Id="rId92" Type="http://schemas.openxmlformats.org/officeDocument/2006/relationships/tags" Target="../tags/tag5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2.xml"/><Relationship Id="rId45" Type="http://schemas.openxmlformats.org/officeDocument/2006/relationships/tags" Target="../tags/tag7.xml"/><Relationship Id="rId66" Type="http://schemas.openxmlformats.org/officeDocument/2006/relationships/tags" Target="../tags/tag28.xml"/><Relationship Id="rId87" Type="http://schemas.openxmlformats.org/officeDocument/2006/relationships/tags" Target="../tags/tag49.xml"/><Relationship Id="rId110" Type="http://schemas.openxmlformats.org/officeDocument/2006/relationships/tags" Target="../tags/tag72.xml"/><Relationship Id="rId115" Type="http://schemas.openxmlformats.org/officeDocument/2006/relationships/tags" Target="../tags/tag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4, Header</a:t>
            </a:r>
          </a:p>
          <a:p>
            <a:pPr lvl="4"/>
            <a:r>
              <a:rPr lang="en-US" noProof="0" dirty="0"/>
              <a:t>Level 5, Body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7, Small Header</a:t>
            </a:r>
          </a:p>
          <a:p>
            <a:pPr lvl="7"/>
            <a:r>
              <a:rPr lang="en-US" noProof="0" dirty="0"/>
              <a:t>Level 8, Small Body</a:t>
            </a:r>
          </a:p>
          <a:p>
            <a:pPr lvl="8"/>
            <a:r>
              <a:rPr lang="en-US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0"/>
            <a:ext cx="324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tx2"/>
                </a:solidFill>
              </a:rPr>
              <a:t>Novo Nordisk</a:t>
            </a:r>
            <a:r>
              <a:rPr lang="en-US" sz="700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23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24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5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6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5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92" r:id="rId2"/>
    <p:sldLayoutId id="2147483796" r:id="rId3"/>
    <p:sldLayoutId id="2147483730" r:id="rId4"/>
    <p:sldLayoutId id="2147483737" r:id="rId5"/>
    <p:sldLayoutId id="2147483801" r:id="rId6"/>
    <p:sldLayoutId id="2147483806" r:id="rId7"/>
    <p:sldLayoutId id="2147483765" r:id="rId8"/>
    <p:sldLayoutId id="2147483731" r:id="rId9"/>
    <p:sldLayoutId id="2147483766" r:id="rId10"/>
    <p:sldLayoutId id="2147483802" r:id="rId11"/>
    <p:sldLayoutId id="2147483804" r:id="rId12"/>
    <p:sldLayoutId id="2147483797" r:id="rId13"/>
    <p:sldLayoutId id="2147483732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90" r:id="rId22"/>
    <p:sldLayoutId id="2147483793" r:id="rId23"/>
    <p:sldLayoutId id="2147483798" r:id="rId24"/>
    <p:sldLayoutId id="2147483794" r:id="rId25"/>
    <p:sldLayoutId id="2147483795" r:id="rId26"/>
    <p:sldLayoutId id="2147483774" r:id="rId27"/>
    <p:sldLayoutId id="2147483775" r:id="rId28"/>
    <p:sldLayoutId id="2147483776" r:id="rId29"/>
    <p:sldLayoutId id="2147483799" r:id="rId30"/>
    <p:sldLayoutId id="2147483800" r:id="rId31"/>
    <p:sldLayoutId id="2147483743" r:id="rId32"/>
    <p:sldLayoutId id="2147483744" r:id="rId33"/>
    <p:sldLayoutId id="2147483803" r:id="rId34"/>
    <p:sldLayoutId id="2147483805" r:id="rId35"/>
    <p:sldLayoutId id="2147483762" r:id="rId36"/>
    <p:sldLayoutId id="2147483751" r:id="rId3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A4A3A4"/>
          </p15:clr>
        </p15:guide>
        <p15:guide id="2" pos="1617" userDrawn="1">
          <p15:clr>
            <a:srgbClr val="A4A3A4"/>
          </p15:clr>
        </p15:guide>
        <p15:guide id="5" pos="3031" userDrawn="1">
          <p15:clr>
            <a:srgbClr val="A4A3A4"/>
          </p15:clr>
        </p15:guide>
        <p15:guide id="6" pos="3235" userDrawn="1">
          <p15:clr>
            <a:srgbClr val="A4A3A4"/>
          </p15:clr>
        </p15:guide>
        <p15:guide id="7" orient="horz" pos="3911" userDrawn="1">
          <p15:clr>
            <a:srgbClr val="A4A3A4"/>
          </p15:clr>
        </p15:guide>
        <p15:guide id="8" orient="horz" pos="4115" userDrawn="1">
          <p15:clr>
            <a:srgbClr val="A4A3A4"/>
          </p15:clr>
        </p15:guide>
        <p15:guide id="9" pos="6063" userDrawn="1">
          <p15:clr>
            <a:srgbClr val="A4A3A4"/>
          </p15:clr>
        </p15:guide>
        <p15:guide id="10" pos="7272" userDrawn="1">
          <p15:clr>
            <a:srgbClr val="A4A3A4"/>
          </p15:clr>
        </p15:guide>
        <p15:guide id="12" pos="4444" userDrawn="1">
          <p15:clr>
            <a:srgbClr val="A4A3A4"/>
          </p15:clr>
        </p15:guide>
        <p15:guide id="13" pos="4648" userDrawn="1">
          <p15:clr>
            <a:srgbClr val="A4A3A4"/>
          </p15:clr>
        </p15:guide>
        <p15:guide id="14" orient="horz" pos="204" userDrawn="1">
          <p15:clr>
            <a:srgbClr val="A4A3A4"/>
          </p15:clr>
        </p15:guide>
        <p15:guide id="15" orient="horz" pos="408" userDrawn="1">
          <p15:clr>
            <a:srgbClr val="A4A3A4"/>
          </p15:clr>
        </p15:guide>
        <p15:guide id="16" pos="1821" userDrawn="1">
          <p15:clr>
            <a:srgbClr val="A4A3A4"/>
          </p15:clr>
        </p15:guide>
        <p15:guide id="18" pos="5859" userDrawn="1">
          <p15:clr>
            <a:srgbClr val="A4A3A4"/>
          </p15:clr>
        </p15:guide>
        <p15:guide id="20" pos="7476" userDrawn="1">
          <p15:clr>
            <a:srgbClr val="A4A3A4"/>
          </p15:clr>
        </p15:guide>
        <p15:guide id="21" pos="20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vonordisk-promomats.veevavault.com/ui/portal/portal__v/0DA000000000301#doc_info/476137/1/0?newTvsl=true&amp;idx=194&amp;pt=svl&amp;tvsl=JmNvbmZpZ05hbWU9bGlicmFyeV9fdiZsb2NhdGlvbklkPTBUQjAwMDAwMDAwMEEwMiZzZWFyY2hUeXBlPWRvY3VtZW50JmN1c3RvbVR5cGVLZXk9cG9ydGFsTGlicmFyeUN1c3RvbVNlYXJjaCZzZWFyY2hUZXJtPSJCcmFuZGluZyBndWlkZWxpbmVzIGFuZCBpbWFnZXJ5XzIwMjIiJnNlYXJjaD0iQnJhbmRpbmcgZ3VpZGVsaW5lcyBhbmQgaW1hZ2VyeV8yMDIyIiZpdnA9OCZjdXN0b21EYXRhJTVCZmFjZXRGaWx0ZXJzJTVEJTVCJTVEPV90YWIuYXNzZXRQb3J0YWxzX2IlM0ElMkYwREEwMDAwMDAwMDAzMDEmY3VzdG9tRGF0YSU1QnZpZXdJZCU1RD0wVlcwMDAwMDAwRVkwMDUmY3VzdG9tRGF0YSU1QmJhY2tUb0xpbmslNUQ9dCUyRjBUQjAwMDAwMDAwMEEwMiUyRjBWVzAwMDAwMDBFWTAwNSUzRnRzJTNEMTY3MzUwNjcxMjQyOSUyNml2diUzRFJFUE9SVElORyUyNmluaXRTcmNoJTNEdHJ1ZSZyZXNwZWN0SW5kZXg9ZmFsc2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vonordisk-promomats.veevavault.com/ui/portal/portal__v/0DA000000000301#doc_info/476721/1/0?newTvsl=true&amp;idx=141&amp;pt=svl&amp;tvsl=JmNvbmZpZ05hbWU9bGlicmFyeV9fdiZsb2NhdGlvbklkPTBUQjAwMDAwMDAwMEEwMiZzZWFyY2hUeXBlPWRvY3VtZW50JmN1c3RvbVR5cGVLZXk9cG9ydGFsTGlicmFyeUN1c3RvbVNlYXJjaCZzZWFyY2hUZXJtPSJCcmFuZGluZyBndWlkZWxpbmVzIGFuZCBpbWFnZXJ5XzIwMjIiJnNlYXJjaD0iQnJhbmRpbmcgZ3VpZGVsaW5lcyBhbmQgaW1hZ2VyeV8yMDIyIiZpdnA9NiZjdXN0b21EYXRhJTVCZmFjZXRGaWx0ZXJzJTVEJTVCJTVEPV90YWIuYXNzZXRQb3J0YWxzX2IlM0ElMkYwREEwMDAwMDAwMDAzMDEmY3VzdG9tRGF0YSU1QnZpZXdJZCU1RD0wVlcwMDAwMDAwRVkwMDUmY3VzdG9tRGF0YSU1QmJhY2tUb0xpbmslNUQ9dCUyRjBUQjAwMDAwMDAwMEEwMiUyRjBWVzAwMDAwMDBFWTAwNSUzRnRzJTNEMTY3MzUwNjcxMjQyOSUyNml2diUzRFJFUE9SVElORyUyNmluaXRTcmNoJTNEdHJ1ZSUyNml2cCUzRDcmcmVzcGVjdEluZGV4PWZhbHN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38CB3E-62AC-40BE-824F-4BC7B7B78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HCP Portal</a:t>
            </a:r>
            <a:br>
              <a:rPr lang="en-US" dirty="0"/>
            </a:br>
            <a:r>
              <a:rPr lang="en-US" dirty="0"/>
              <a:t>Ozempic®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826CA8-AAB7-4C74-A127-D44D838C3D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F7D07-244D-4AD8-A533-938BDBF8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C0A48-D5CB-48FD-BD17-ED27110C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4B6A3-2F32-4E08-8977-44A2E775F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9851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E117-5472-48E3-82F7-C3791216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52450"/>
            <a:ext cx="10896000" cy="619125"/>
          </a:xfrm>
        </p:spPr>
        <p:txBody>
          <a:bodyPr/>
          <a:lstStyle/>
          <a:p>
            <a:r>
              <a:rPr lang="en-US" dirty="0"/>
              <a:t>Contd..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008A-83E8-4905-A80C-2C5AA3DB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0" y="1022660"/>
            <a:ext cx="4743225" cy="5042025"/>
          </a:xfrm>
        </p:spPr>
        <p:txBody>
          <a:bodyPr/>
          <a:lstStyle/>
          <a:p>
            <a:r>
              <a:rPr lang="en-US" b="1" dirty="0"/>
              <a:t>Ozempic® VS Insulin Glargine</a:t>
            </a:r>
          </a:p>
          <a:p>
            <a:pPr marL="0" indent="0">
              <a:buNone/>
            </a:pPr>
            <a:r>
              <a:rPr lang="en-US" dirty="0"/>
              <a:t>Pg 22 from E-Detailer UE22OZM00014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Please remove the Glycemic control graph and the sentences which are crossed</a:t>
            </a:r>
          </a:p>
          <a:p>
            <a:endParaRPr lang="en-US" b="1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7831C-30AB-4C31-ABED-28DBCD814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37647-819F-4099-B6C1-B243FFFB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036AB-B765-4478-AA08-6EAA9D1D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86884-DCC9-462E-890B-1CC771EB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389CB3-254B-4370-BE4B-061A7214D1FD}"/>
              </a:ext>
            </a:extLst>
          </p:cNvPr>
          <p:cNvCxnSpPr/>
          <p:nvPr/>
        </p:nvCxnSpPr>
        <p:spPr>
          <a:xfrm>
            <a:off x="4419600" y="1790700"/>
            <a:ext cx="1057275" cy="219075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2A07E4-BF5F-4862-80D7-CBD3F76618DD}"/>
              </a:ext>
            </a:extLst>
          </p:cNvPr>
          <p:cNvSpPr txBox="1"/>
          <p:nvPr/>
        </p:nvSpPr>
        <p:spPr>
          <a:xfrm>
            <a:off x="486000" y="3429000"/>
            <a:ext cx="4314600" cy="2387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References:</a:t>
            </a:r>
          </a:p>
          <a:p>
            <a:pPr algn="l">
              <a:lnSpc>
                <a:spcPct val="120000"/>
              </a:lnSpc>
            </a:pPr>
            <a:r>
              <a:rPr lang="en-GB" sz="1000" dirty="0">
                <a:solidFill>
                  <a:schemeClr val="tx2"/>
                </a:solidFill>
              </a:rPr>
              <a:t>1. Ozempic SPC March 2021</a:t>
            </a:r>
          </a:p>
          <a:p>
            <a:pPr algn="l">
              <a:lnSpc>
                <a:spcPct val="120000"/>
              </a:lnSpc>
            </a:pPr>
            <a:r>
              <a:rPr lang="en-GB" sz="1000" dirty="0">
                <a:solidFill>
                  <a:schemeClr val="tx2"/>
                </a:solidFill>
              </a:rPr>
              <a:t>2. Pratley RE, </a:t>
            </a:r>
            <a:r>
              <a:rPr lang="en-GB" sz="1000" dirty="0" err="1">
                <a:solidFill>
                  <a:schemeClr val="tx2"/>
                </a:solidFill>
              </a:rPr>
              <a:t>Aroda</a:t>
            </a:r>
            <a:r>
              <a:rPr lang="en-GB" sz="1000" dirty="0">
                <a:solidFill>
                  <a:schemeClr val="tx2"/>
                </a:solidFill>
              </a:rPr>
              <a:t> VR, </a:t>
            </a:r>
            <a:r>
              <a:rPr lang="en-GB" sz="1000" dirty="0" err="1">
                <a:solidFill>
                  <a:schemeClr val="tx2"/>
                </a:solidFill>
              </a:rPr>
              <a:t>Lingvay</a:t>
            </a:r>
            <a:r>
              <a:rPr lang="en-GB" sz="1000" dirty="0">
                <a:solidFill>
                  <a:schemeClr val="tx2"/>
                </a:solidFill>
              </a:rPr>
              <a:t> I, et al, on behalf of the SUSTAIN 7 investigators. </a:t>
            </a:r>
            <a:r>
              <a:rPr lang="en-GB" sz="1000" dirty="0" err="1">
                <a:solidFill>
                  <a:schemeClr val="tx2"/>
                </a:solidFill>
              </a:rPr>
              <a:t>Semaglutide</a:t>
            </a:r>
            <a:r>
              <a:rPr lang="en-GB" sz="1000" dirty="0">
                <a:solidFill>
                  <a:schemeClr val="tx2"/>
                </a:solidFill>
              </a:rPr>
              <a:t> versus dulaglutide once weekly in patients with type 2 diabetes (SUSTAIN 7): a randomised, open-label, phase 3b trial. Lancet Diabetes Endocrinol. 2018;6(4):275-286.</a:t>
            </a:r>
          </a:p>
          <a:p>
            <a:pPr algn="l">
              <a:lnSpc>
                <a:spcPct val="120000"/>
              </a:lnSpc>
            </a:pPr>
            <a:r>
              <a:rPr lang="en-GB" sz="1000" dirty="0">
                <a:solidFill>
                  <a:schemeClr val="tx2"/>
                </a:solidFill>
              </a:rPr>
              <a:t>3. </a:t>
            </a:r>
            <a:r>
              <a:rPr lang="en-GB" sz="1000" dirty="0" err="1">
                <a:solidFill>
                  <a:schemeClr val="tx2"/>
                </a:solidFill>
              </a:rPr>
              <a:t>Aroda</a:t>
            </a:r>
            <a:r>
              <a:rPr lang="en-GB" sz="1000" dirty="0">
                <a:solidFill>
                  <a:schemeClr val="tx2"/>
                </a:solidFill>
              </a:rPr>
              <a:t> VR, Bain SC, </a:t>
            </a:r>
            <a:r>
              <a:rPr lang="en-GB" sz="1000" dirty="0" err="1">
                <a:solidFill>
                  <a:schemeClr val="tx2"/>
                </a:solidFill>
              </a:rPr>
              <a:t>Cariou</a:t>
            </a:r>
            <a:r>
              <a:rPr lang="en-GB" sz="1000" dirty="0">
                <a:solidFill>
                  <a:schemeClr val="tx2"/>
                </a:solidFill>
              </a:rPr>
              <a:t> B, et al. Efficacy and safety of once-weekly </a:t>
            </a:r>
            <a:r>
              <a:rPr lang="en-GB" sz="1000" dirty="0" err="1">
                <a:solidFill>
                  <a:schemeClr val="tx2"/>
                </a:solidFill>
              </a:rPr>
              <a:t>semaglutide</a:t>
            </a:r>
            <a:r>
              <a:rPr lang="en-GB" sz="1000" dirty="0">
                <a:solidFill>
                  <a:schemeClr val="tx2"/>
                </a:solidFill>
              </a:rPr>
              <a:t> versus once-daily insulin glargine as add-on to metformin (with or without sulfonylureas) in insulin-naïve patients with type 2 diabetes (SUSTAIN 4): a randomized, open-label, parallel-group, </a:t>
            </a:r>
            <a:r>
              <a:rPr lang="en-GB" sz="1000" dirty="0" err="1">
                <a:solidFill>
                  <a:schemeClr val="tx2"/>
                </a:solidFill>
              </a:rPr>
              <a:t>multicenter</a:t>
            </a:r>
            <a:r>
              <a:rPr lang="en-GB" sz="1000" dirty="0">
                <a:solidFill>
                  <a:schemeClr val="tx2"/>
                </a:solidFill>
              </a:rPr>
              <a:t>, multinational, phase 3a trial. Lancet Diabetes Endocrinol. 2017:5(5):355-366.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8BD4AB-3639-463F-866A-09817EA09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938" y="1453756"/>
            <a:ext cx="6074062" cy="39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8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856A-4FC3-43F6-97AB-4526D0F4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595550"/>
          </a:xfrm>
        </p:spPr>
        <p:txBody>
          <a:bodyPr/>
          <a:lstStyle/>
          <a:p>
            <a:r>
              <a:rPr lang="en-US" dirty="0"/>
              <a:t>Cardiovascular Benefit</a:t>
            </a:r>
            <a:br>
              <a:rPr lang="en-US" dirty="0"/>
            </a:br>
            <a:endParaRPr lang="en-GB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A67E85E-2F77-425D-8868-18166AFD4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271" y="1944688"/>
            <a:ext cx="7561458" cy="426878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BD2B-BB38-469B-9603-C97BF864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E0BB-690F-427D-942C-2CD2A36A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0B2CE-F037-47FE-9F97-A66F35B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979842-BD53-4C08-9431-C5248583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E168C5-3937-46A2-A5EC-8C5BAEF8A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7" y="1252950"/>
            <a:ext cx="6543675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E5B929-8220-4502-BBC3-A8FF25AB1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37" y="2346450"/>
            <a:ext cx="5562600" cy="142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9CA535-FA36-4FBD-9980-9378AEA95C0E}"/>
              </a:ext>
            </a:extLst>
          </p:cNvPr>
          <p:cNvSpPr txBox="1"/>
          <p:nvPr/>
        </p:nvSpPr>
        <p:spPr>
          <a:xfrm>
            <a:off x="486000" y="1419225"/>
            <a:ext cx="2714400" cy="2189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Please put this as the header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Taken from Pg 5 from E-Detailer UE22OZM00014</a:t>
            </a:r>
          </a:p>
          <a:p>
            <a:pPr algn="l">
              <a:lnSpc>
                <a:spcPct val="120000"/>
              </a:lnSpc>
            </a:pPr>
            <a:endParaRPr lang="en-GB" sz="2000" dirty="0" err="1">
              <a:solidFill>
                <a:schemeClr val="tx2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FDBD25-8764-4553-8A90-9264675D9E40}"/>
              </a:ext>
            </a:extLst>
          </p:cNvPr>
          <p:cNvCxnSpPr/>
          <p:nvPr/>
        </p:nvCxnSpPr>
        <p:spPr>
          <a:xfrm flipV="1">
            <a:off x="2892712" y="2019300"/>
            <a:ext cx="493425" cy="42240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CCB602-9328-4541-AA9F-E77E9D1DDCC5}"/>
              </a:ext>
            </a:extLst>
          </p:cNvPr>
          <p:cNvSpPr txBox="1"/>
          <p:nvPr/>
        </p:nvSpPr>
        <p:spPr>
          <a:xfrm>
            <a:off x="1219200" y="3705225"/>
            <a:ext cx="2790825" cy="2928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Taken from Pg 2 from E-Detailer UE22OZM00014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Please remove the Infographic which is crossed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endParaRPr lang="en-GB" sz="2000" dirty="0" err="1">
              <a:solidFill>
                <a:schemeClr val="tx2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62F1A8-6956-4375-91E0-D584F9043550}"/>
              </a:ext>
            </a:extLst>
          </p:cNvPr>
          <p:cNvCxnSpPr/>
          <p:nvPr/>
        </p:nvCxnSpPr>
        <p:spPr>
          <a:xfrm>
            <a:off x="3629025" y="4038600"/>
            <a:ext cx="1344756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9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447A-FCD2-4579-B609-F39225DC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542625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79AA1-D6B6-496C-B9EB-09FA17107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190625"/>
            <a:ext cx="10896000" cy="5022975"/>
          </a:xfrm>
        </p:spPr>
        <p:txBody>
          <a:bodyPr/>
          <a:lstStyle/>
          <a:p>
            <a:r>
              <a:rPr lang="en-US" dirty="0"/>
              <a:t>In the Ozempic® CVOT primary endpoint, when added to standard of care</a:t>
            </a:r>
            <a:r>
              <a:rPr lang="en-US" baseline="30000" dirty="0"/>
              <a:t>1,4*</a:t>
            </a:r>
          </a:p>
          <a:p>
            <a:pPr marL="0" indent="0">
              <a:buNone/>
            </a:pPr>
            <a:r>
              <a:rPr lang="en-US" dirty="0"/>
              <a:t>Ozempic® had a 26% RRR of MACE (2.3% ARR at 109 weeks)</a:t>
            </a:r>
            <a:r>
              <a:rPr lang="en-US" baseline="30000" dirty="0"/>
              <a:t>1</a:t>
            </a:r>
          </a:p>
          <a:p>
            <a:pPr marL="0" indent="0">
              <a:buNone/>
            </a:pPr>
            <a:endParaRPr lang="en-US" baseline="30000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D20A-0223-4125-BE32-8BF8D0F2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261F5-CC88-4B2C-ADF4-BBB6380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F71CC-4C2E-45D8-BD97-FD17EEC2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2631E-61A0-4358-8BC8-6D057F7E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D17A6-C07C-4D48-858D-E056D98C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005" y="2163379"/>
            <a:ext cx="6781336" cy="3503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1832FC-86E6-4231-8B8F-3BAD31609BC6}"/>
              </a:ext>
            </a:extLst>
          </p:cNvPr>
          <p:cNvSpPr txBox="1"/>
          <p:nvPr/>
        </p:nvSpPr>
        <p:spPr>
          <a:xfrm>
            <a:off x="962025" y="2304602"/>
            <a:ext cx="2305050" cy="2928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Taken from Pg 5 from E-Detailer UE22OZM00014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Please remove the rings on the left side and put the text in a red heart</a:t>
            </a:r>
          </a:p>
          <a:p>
            <a:pPr algn="l">
              <a:lnSpc>
                <a:spcPct val="120000"/>
              </a:lnSpc>
            </a:pPr>
            <a:endParaRPr lang="en-GB" sz="2000" dirty="0" err="1">
              <a:solidFill>
                <a:schemeClr val="tx2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D279EB-665E-4FAF-940D-2A6AB395D429}"/>
              </a:ext>
            </a:extLst>
          </p:cNvPr>
          <p:cNvCxnSpPr/>
          <p:nvPr/>
        </p:nvCxnSpPr>
        <p:spPr>
          <a:xfrm>
            <a:off x="3314700" y="2800350"/>
            <a:ext cx="1181100" cy="66675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rt 14">
            <a:extLst>
              <a:ext uri="{FF2B5EF4-FFF2-40B4-BE49-F238E27FC236}">
                <a16:creationId xmlns:a16="http://schemas.microsoft.com/office/drawing/2014/main" id="{D679FEB2-F1B4-4A0F-91DB-DD3D8AFCB442}"/>
              </a:ext>
            </a:extLst>
          </p:cNvPr>
          <p:cNvSpPr/>
          <p:nvPr/>
        </p:nvSpPr>
        <p:spPr>
          <a:xfrm>
            <a:off x="4575005" y="2476500"/>
            <a:ext cx="1790700" cy="1609725"/>
          </a:xfrm>
          <a:prstGeom prst="hear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FDCC0E-62D5-4E6C-88A8-E29689DA4F9E}"/>
              </a:ext>
            </a:extLst>
          </p:cNvPr>
          <p:cNvSpPr txBox="1"/>
          <p:nvPr/>
        </p:nvSpPr>
        <p:spPr>
          <a:xfrm>
            <a:off x="4686300" y="5667375"/>
            <a:ext cx="3686175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Put a note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See study design below</a:t>
            </a:r>
            <a:endParaRPr lang="en-GB" sz="20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8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0C06C-5E6E-4912-8FFE-DA7F4FFA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685500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5F4C1B1-3DAC-45A5-841A-45C24201F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51" y="990750"/>
            <a:ext cx="4651278" cy="256669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D34C6-42E0-437F-85E0-20806DD6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5916D-7963-457F-8B53-B5543D1B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70B04-03E2-4BE8-BB9E-172315EE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9EAAE1-2103-4292-9D43-4093D87CE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1A1EC-0279-4E1C-ADBA-449CFFD5C733}"/>
              </a:ext>
            </a:extLst>
          </p:cNvPr>
          <p:cNvSpPr txBox="1"/>
          <p:nvPr/>
        </p:nvSpPr>
        <p:spPr>
          <a:xfrm>
            <a:off x="762000" y="1333500"/>
            <a:ext cx="2333625" cy="2189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Taken from Pg 9 from E-Detailer UE22OZM00014.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Please remove the </a:t>
            </a:r>
            <a:r>
              <a:rPr lang="en-US" sz="2000" dirty="0" err="1">
                <a:solidFill>
                  <a:srgbClr val="FF0000"/>
                </a:solidFill>
              </a:rPr>
              <a:t>striked</a:t>
            </a:r>
            <a:r>
              <a:rPr lang="en-US" sz="2000" dirty="0">
                <a:solidFill>
                  <a:srgbClr val="FF0000"/>
                </a:solidFill>
              </a:rPr>
              <a:t> out tab</a:t>
            </a:r>
          </a:p>
          <a:p>
            <a:pPr algn="l">
              <a:lnSpc>
                <a:spcPct val="120000"/>
              </a:lnSpc>
            </a:pPr>
            <a:endParaRPr lang="en-GB" sz="2000" dirty="0" err="1">
              <a:solidFill>
                <a:schemeClr val="tx2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53C1AD-CA3B-4324-A2D7-847BDD612577}"/>
              </a:ext>
            </a:extLst>
          </p:cNvPr>
          <p:cNvCxnSpPr>
            <a:cxnSpLocks/>
          </p:cNvCxnSpPr>
          <p:nvPr/>
        </p:nvCxnSpPr>
        <p:spPr>
          <a:xfrm>
            <a:off x="3095625" y="1657500"/>
            <a:ext cx="3286126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7DCBDAD-098D-470F-A5C4-DCD1410C4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3789601"/>
            <a:ext cx="3695700" cy="245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88A2B7-474F-4B87-8DCC-7480C577ABB3}"/>
              </a:ext>
            </a:extLst>
          </p:cNvPr>
          <p:cNvSpPr txBox="1"/>
          <p:nvPr/>
        </p:nvSpPr>
        <p:spPr>
          <a:xfrm>
            <a:off x="762000" y="3523395"/>
            <a:ext cx="5210175" cy="2274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Following the above,</a:t>
            </a:r>
          </a:p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</a:rPr>
              <a:t>Study Design</a:t>
            </a:r>
          </a:p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chemeClr val="tx2"/>
                </a:solidFill>
              </a:rPr>
              <a:t>A 104-week, multicenter, multinational, placebo-controlled, double-blind CVOT in 3297 adult patients with inadequately controlled type 2 diabetes and ASCVD. Patients had a mean duration of diabetes of 13.9 years, a mean baseline A1C of 8.7%, and 58% were taking insulin.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FF0000"/>
                </a:solidFill>
              </a:rPr>
              <a:t>Taken from Pg 7 from E-Detailer UE22OZM00014.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FF0000"/>
                </a:solidFill>
              </a:rPr>
              <a:t>Please remove the </a:t>
            </a:r>
            <a:r>
              <a:rPr lang="en-US" sz="1200" dirty="0" err="1">
                <a:solidFill>
                  <a:srgbClr val="FF0000"/>
                </a:solidFill>
              </a:rPr>
              <a:t>striked</a:t>
            </a:r>
            <a:r>
              <a:rPr lang="en-US" sz="1200" dirty="0">
                <a:solidFill>
                  <a:srgbClr val="FF0000"/>
                </a:solidFill>
              </a:rPr>
              <a:t> out tab</a:t>
            </a:r>
          </a:p>
          <a:p>
            <a:pPr algn="l">
              <a:lnSpc>
                <a:spcPct val="120000"/>
              </a:lnSpc>
            </a:pPr>
            <a:endParaRPr lang="en-GB" sz="1200" dirty="0" err="1">
              <a:solidFill>
                <a:schemeClr val="tx2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F342CE-473D-498A-AE9F-98BF223A9EB0}"/>
              </a:ext>
            </a:extLst>
          </p:cNvPr>
          <p:cNvCxnSpPr/>
          <p:nvPr/>
        </p:nvCxnSpPr>
        <p:spPr>
          <a:xfrm flipV="1">
            <a:off x="4229100" y="5229225"/>
            <a:ext cx="2257425" cy="17145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7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3536-6174-4520-9392-437D55D3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599775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9EA64D-A354-473F-95D7-FB17A3E38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6709" y="1247775"/>
            <a:ext cx="5931871" cy="38023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3805-609C-4821-9702-9183E972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7DFD-0F70-44C0-92C6-E245417A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53827-CAA9-4EF0-8716-F1139768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425042-6B00-40BF-ACE1-016E1E34E6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2AA5D-8560-4263-AC8B-9A059BD5AF1A}"/>
              </a:ext>
            </a:extLst>
          </p:cNvPr>
          <p:cNvSpPr txBox="1"/>
          <p:nvPr/>
        </p:nvSpPr>
        <p:spPr>
          <a:xfrm>
            <a:off x="1123950" y="1609725"/>
            <a:ext cx="3943350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Taken from Pg 8 from E-Detailer HQ22OZM00045</a:t>
            </a:r>
            <a:endParaRPr lang="en-GB" sz="2000" dirty="0" err="1">
              <a:solidFill>
                <a:schemeClr val="tx2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FA9770-8552-4550-AC05-F1CF04BC441A}"/>
              </a:ext>
            </a:extLst>
          </p:cNvPr>
          <p:cNvCxnSpPr/>
          <p:nvPr/>
        </p:nvCxnSpPr>
        <p:spPr>
          <a:xfrm>
            <a:off x="4781550" y="2228850"/>
            <a:ext cx="790575" cy="295275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92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339E-B0CB-48DD-8209-504C7E8D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647400"/>
          </a:xfrm>
        </p:spPr>
        <p:txBody>
          <a:bodyPr/>
          <a:lstStyle/>
          <a:p>
            <a:r>
              <a:rPr lang="en-US" dirty="0"/>
              <a:t>Dosing &amp;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D493-56D5-44F2-987B-841EEA92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95400"/>
            <a:ext cx="10896000" cy="4918200"/>
          </a:xfrm>
        </p:spPr>
        <p:txBody>
          <a:bodyPr/>
          <a:lstStyle/>
          <a:p>
            <a:r>
              <a:rPr lang="en-US" dirty="0"/>
              <a:t>Dose Escalation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0AB86-19C7-46B9-A1CF-9FE273F6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93C8A-23DE-4CFD-B7D0-40C465B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D482B-E478-4BE8-A0E8-1C2317DE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878C6-4E27-46C5-A9AE-6BBA2C1B05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95308F-6E5E-46A6-87CF-2BA33EED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0" y="1445069"/>
            <a:ext cx="6359525" cy="3499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783BE7-E150-4AE5-8C00-D09B587C9E76}"/>
              </a:ext>
            </a:extLst>
          </p:cNvPr>
          <p:cNvSpPr txBox="1"/>
          <p:nvPr/>
        </p:nvSpPr>
        <p:spPr>
          <a:xfrm>
            <a:off x="1554480" y="1991360"/>
            <a:ext cx="2824480" cy="2189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Taken from Pg 20 from E-Detailer UE22OZM00014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Please remove the tab which is crossed</a:t>
            </a:r>
          </a:p>
          <a:p>
            <a:pPr algn="l">
              <a:lnSpc>
                <a:spcPct val="120000"/>
              </a:lnSpc>
            </a:pPr>
            <a:endParaRPr lang="en-GB" sz="2000" dirty="0" err="1">
              <a:solidFill>
                <a:schemeClr val="tx2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650F96-CC76-4A0A-A30C-37AFC7CA2FD8}"/>
              </a:ext>
            </a:extLst>
          </p:cNvPr>
          <p:cNvCxnSpPr/>
          <p:nvPr/>
        </p:nvCxnSpPr>
        <p:spPr>
          <a:xfrm>
            <a:off x="4124325" y="2714179"/>
            <a:ext cx="1349375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99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339E-B0CB-48DD-8209-504C7E8D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647400"/>
          </a:xfrm>
        </p:spPr>
        <p:txBody>
          <a:bodyPr/>
          <a:lstStyle/>
          <a:p>
            <a:r>
              <a:rPr lang="en-US" dirty="0"/>
              <a:t>Dosing &amp;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D493-56D5-44F2-987B-841EEA92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95400"/>
            <a:ext cx="10896000" cy="4918200"/>
          </a:xfrm>
        </p:spPr>
        <p:txBody>
          <a:bodyPr/>
          <a:lstStyle/>
          <a:p>
            <a:r>
              <a:rPr lang="en-US" dirty="0"/>
              <a:t>Dosing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0AB86-19C7-46B9-A1CF-9FE273F6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93C8A-23DE-4CFD-B7D0-40C465B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D482B-E478-4BE8-A0E8-1C2317DE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878C6-4E27-46C5-A9AE-6BBA2C1B05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95308F-6E5E-46A6-87CF-2BA33EED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77" y="1071315"/>
            <a:ext cx="4422789" cy="2433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783BE7-E150-4AE5-8C00-D09B587C9E76}"/>
              </a:ext>
            </a:extLst>
          </p:cNvPr>
          <p:cNvSpPr txBox="1"/>
          <p:nvPr/>
        </p:nvSpPr>
        <p:spPr>
          <a:xfrm>
            <a:off x="1554480" y="1991360"/>
            <a:ext cx="2824480" cy="2189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Taken from Pg 20 from E-Detailer UE22OZM00014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Please remove the tab which is crossed</a:t>
            </a:r>
          </a:p>
          <a:p>
            <a:pPr algn="l">
              <a:lnSpc>
                <a:spcPct val="120000"/>
              </a:lnSpc>
            </a:pPr>
            <a:endParaRPr lang="en-GB" sz="2000" dirty="0" err="1">
              <a:solidFill>
                <a:schemeClr val="tx2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650F96-CC76-4A0A-A30C-37AFC7CA2FD8}"/>
              </a:ext>
            </a:extLst>
          </p:cNvPr>
          <p:cNvCxnSpPr>
            <a:cxnSpLocks/>
          </p:cNvCxnSpPr>
          <p:nvPr/>
        </p:nvCxnSpPr>
        <p:spPr>
          <a:xfrm flipV="1">
            <a:off x="4124325" y="2305050"/>
            <a:ext cx="2304752" cy="409129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DF176E-583C-4AD2-9EBA-A3B481427576}"/>
              </a:ext>
            </a:extLst>
          </p:cNvPr>
          <p:cNvSpPr txBox="1"/>
          <p:nvPr/>
        </p:nvSpPr>
        <p:spPr>
          <a:xfrm>
            <a:off x="838200" y="4352925"/>
            <a:ext cx="4495800" cy="343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4 simple tips for using Ozempic®</a:t>
            </a:r>
            <a:endParaRPr lang="en-GB" sz="2000" dirty="0" err="1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0F2477-B9D5-4654-9DE3-63F17520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3818709"/>
            <a:ext cx="5495925" cy="2640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27E503-90F0-4227-ABDC-85D54B937B74}"/>
              </a:ext>
            </a:extLst>
          </p:cNvPr>
          <p:cNvSpPr txBox="1"/>
          <p:nvPr/>
        </p:nvSpPr>
        <p:spPr>
          <a:xfrm>
            <a:off x="2362200" y="5000625"/>
            <a:ext cx="3076575" cy="1298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</a:rPr>
              <a:t>From </a:t>
            </a:r>
            <a:r>
              <a:rPr lang="en-US" sz="2400" dirty="0" err="1">
                <a:solidFill>
                  <a:srgbClr val="FF0000"/>
                </a:solidFill>
              </a:rPr>
              <a:t>Edetailer</a:t>
            </a:r>
            <a:r>
              <a:rPr lang="en-US" sz="2400" dirty="0">
                <a:solidFill>
                  <a:srgbClr val="FF0000"/>
                </a:solidFill>
              </a:rPr>
              <a:t> UE21OZM00065- Pg 38</a:t>
            </a:r>
            <a:endParaRPr lang="en-GB" sz="2000" dirty="0" err="1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F71A44-3211-4FE1-BEC4-3D6045DFB48F}"/>
              </a:ext>
            </a:extLst>
          </p:cNvPr>
          <p:cNvCxnSpPr>
            <a:cxnSpLocks/>
          </p:cNvCxnSpPr>
          <p:nvPr/>
        </p:nvCxnSpPr>
        <p:spPr>
          <a:xfrm flipV="1">
            <a:off x="4286399" y="4828655"/>
            <a:ext cx="1571476" cy="204564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5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2EE0-389F-4226-975A-3BE6DA8A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580725"/>
          </a:xfrm>
        </p:spPr>
        <p:txBody>
          <a:bodyPr/>
          <a:lstStyle/>
          <a:p>
            <a:r>
              <a:rPr lang="en-US" dirty="0"/>
              <a:t>Ozempic® Pens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79E5F-E6BE-48E0-AD59-C9AFDA06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426875"/>
            <a:ext cx="3838275" cy="4786725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Taken from Pg 19 from E-Detailer UE22OZM00014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Please remove the tab which is crossed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386F8-82FE-4211-AB83-FDB6C82B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F8866-4F38-479E-8A43-5D9E7331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DCF11-0837-4E95-AE28-448B9A0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2FAE45-3900-4F62-B510-D15186378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C4007C-A6D5-4FB4-A84C-FDF7A7F0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38" y="1413169"/>
            <a:ext cx="7005530" cy="394811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777B20-13B3-4619-B6AC-82EC789D7DBA}"/>
              </a:ext>
            </a:extLst>
          </p:cNvPr>
          <p:cNvCxnSpPr/>
          <p:nvPr/>
        </p:nvCxnSpPr>
        <p:spPr>
          <a:xfrm flipH="1">
            <a:off x="3911272" y="1834699"/>
            <a:ext cx="694066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3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6604-6486-416E-BB4C-DF679C2B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618825"/>
          </a:xfrm>
        </p:spPr>
        <p:txBody>
          <a:bodyPr/>
          <a:lstStyle/>
          <a:p>
            <a:r>
              <a:rPr lang="en-US" dirty="0"/>
              <a:t>Resources and Tools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CCC18-5900-4D4B-94F6-EAB613BE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464975"/>
            <a:ext cx="10896000" cy="4748625"/>
          </a:xfrm>
        </p:spPr>
        <p:txBody>
          <a:bodyPr/>
          <a:lstStyle/>
          <a:p>
            <a:r>
              <a:rPr lang="en-US" dirty="0"/>
              <a:t>Here is how to start your patient on Ozempic®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Dosing and Titration                                            How to Use Ozempic® Pen</a:t>
            </a:r>
          </a:p>
          <a:p>
            <a:pPr marL="0" indent="0">
              <a:buNone/>
            </a:pPr>
            <a:r>
              <a:rPr lang="en-US" dirty="0"/>
              <a:t>UE21OZM00064                                                          UE21OZM00063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7B8C7-B6A1-4BC2-983C-38F8E4A8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DBC6-6B8E-42C6-B3FB-75F0CF4A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DD9AD-207B-43B6-A5BE-E1CF8842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8D166D-7F04-4D1B-98F0-716E36039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9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C8FF-9DBB-4374-9354-07930BD8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555150"/>
          </a:xfrm>
        </p:spPr>
        <p:txBody>
          <a:bodyPr/>
          <a:lstStyle/>
          <a:p>
            <a:r>
              <a:rPr lang="en-US" dirty="0"/>
              <a:t>Ozempic® Homepage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EEA2A-7110-48F7-A0B0-979BAE10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C6064-771E-4FBE-91E1-4EF593C5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03CF1-4866-4868-9335-575D980C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8AD72D-34CB-44C0-875E-C18D5F162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5F582-FB77-4928-91B8-05F9FAC4A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23" y="1401300"/>
            <a:ext cx="8020954" cy="422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BD8946-39FC-486E-8857-19A2D13B4834}"/>
              </a:ext>
            </a:extLst>
          </p:cNvPr>
          <p:cNvSpPr txBox="1"/>
          <p:nvPr/>
        </p:nvSpPr>
        <p:spPr>
          <a:xfrm>
            <a:off x="8971280" y="1859280"/>
            <a:ext cx="2804160" cy="3667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E-detailer Pg 1 UE22OZM00014</a:t>
            </a:r>
          </a:p>
          <a:p>
            <a:pPr algn="l">
              <a:lnSpc>
                <a:spcPct val="12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Please change patient image to </a:t>
            </a:r>
            <a:r>
              <a:rPr lang="en-US" sz="2000" dirty="0">
                <a:hlinkClick r:id="rId3"/>
              </a:rPr>
              <a:t>Veeva Vault - </a:t>
            </a:r>
            <a:r>
              <a:rPr lang="en-US" sz="2000" dirty="0" err="1">
                <a:hlinkClick r:id="rId3"/>
              </a:rPr>
              <a:t>Ozempic_Middle</a:t>
            </a:r>
            <a:r>
              <a:rPr lang="en-US" sz="2000" dirty="0">
                <a:hlinkClick r:id="rId3"/>
              </a:rPr>
              <a:t> Eastern </a:t>
            </a:r>
            <a:r>
              <a:rPr lang="en-US" sz="2000" dirty="0" err="1">
                <a:hlinkClick r:id="rId3"/>
              </a:rPr>
              <a:t>female_CATHERINE_Hiking</a:t>
            </a:r>
            <a:r>
              <a:rPr lang="en-US" sz="2000" dirty="0">
                <a:hlinkClick r:id="rId3"/>
              </a:rPr>
              <a:t> with </a:t>
            </a:r>
            <a:r>
              <a:rPr lang="en-US" sz="2000" dirty="0" err="1">
                <a:hlinkClick r:id="rId3"/>
              </a:rPr>
              <a:t>Rings_Head</a:t>
            </a:r>
            <a:r>
              <a:rPr lang="en-US" sz="2000" dirty="0">
                <a:hlinkClick r:id="rId3"/>
              </a:rPr>
              <a:t> </a:t>
            </a:r>
            <a:r>
              <a:rPr lang="en-US" sz="2000" dirty="0" err="1">
                <a:hlinkClick r:id="rId3"/>
              </a:rPr>
              <a:t>wrap_RGB_HR</a:t>
            </a:r>
            <a:endParaRPr lang="en-GB" sz="20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7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D44BE82-82C4-44AA-99BB-A7C379CE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Structure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4454F52-7950-44A7-AC59-55AAF0AF8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85875"/>
            <a:ext cx="10896000" cy="492772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About Ozempic®</a:t>
            </a:r>
          </a:p>
          <a:p>
            <a:pPr lvl="1"/>
            <a:r>
              <a:rPr lang="en-US" sz="1800" dirty="0"/>
              <a:t>Ozempic® Overview</a:t>
            </a:r>
          </a:p>
          <a:p>
            <a:pPr lvl="1"/>
            <a:r>
              <a:rPr lang="en-US" sz="1800" dirty="0"/>
              <a:t>Mode of Action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Efficacy &amp; Safety</a:t>
            </a:r>
          </a:p>
          <a:p>
            <a:pPr lvl="1"/>
            <a:r>
              <a:rPr lang="en-US" sz="1800" dirty="0"/>
              <a:t>Ozempic® &amp; A1C</a:t>
            </a:r>
          </a:p>
          <a:p>
            <a:pPr lvl="1"/>
            <a:r>
              <a:rPr lang="en-US" sz="1800" dirty="0"/>
              <a:t>Ozempic® &amp; Weight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Cardiovascular Benefit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Dosing &amp; Administration</a:t>
            </a:r>
          </a:p>
          <a:p>
            <a:pPr lvl="1"/>
            <a:r>
              <a:rPr lang="en-US" sz="1800" dirty="0"/>
              <a:t>Dosing</a:t>
            </a:r>
          </a:p>
          <a:p>
            <a:pPr lvl="1"/>
            <a:r>
              <a:rPr lang="en-US" sz="1800" dirty="0"/>
              <a:t>Ozempic® Pens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Resources and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2D97B-4960-4D93-9ACC-24664762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90E28-0F79-4A2E-81F4-7D8EF9A6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755C31-4C62-4116-B9B6-0C7F46E0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B3624C-B447-4BEF-B281-40A169B20B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A6F439-FD8E-4E7F-AE51-64B04A87084C}"/>
              </a:ext>
            </a:extLst>
          </p:cNvPr>
          <p:cNvSpPr/>
          <p:nvPr/>
        </p:nvSpPr>
        <p:spPr>
          <a:xfrm>
            <a:off x="7362395" y="1504335"/>
            <a:ext cx="3256444" cy="51324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2918C-C6C9-4763-BD14-6DC377B803F2}"/>
              </a:ext>
            </a:extLst>
          </p:cNvPr>
          <p:cNvSpPr txBox="1"/>
          <p:nvPr/>
        </p:nvSpPr>
        <p:spPr>
          <a:xfrm>
            <a:off x="7468583" y="1592826"/>
            <a:ext cx="3150256" cy="343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</a:rPr>
              <a:t>Prescribing Information</a:t>
            </a:r>
            <a:endParaRPr lang="en-GB" sz="2000" b="1" dirty="0" err="1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0670A-17FF-4B3E-AE85-D07F72F72A8A}"/>
              </a:ext>
            </a:extLst>
          </p:cNvPr>
          <p:cNvSpPr txBox="1"/>
          <p:nvPr/>
        </p:nvSpPr>
        <p:spPr>
          <a:xfrm>
            <a:off x="7586571" y="2236039"/>
            <a:ext cx="3256444" cy="1081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Please note, prescribing information tab needs to appear at all times</a:t>
            </a:r>
            <a:endParaRPr lang="en-GB" sz="2000" dirty="0" err="1">
              <a:solidFill>
                <a:srgbClr val="FF0000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3981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8F72-6540-4396-BA01-04FEEFBD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733125"/>
          </a:xfrm>
        </p:spPr>
        <p:txBody>
          <a:bodyPr/>
          <a:lstStyle/>
          <a:p>
            <a:r>
              <a:rPr lang="en-US" dirty="0"/>
              <a:t>Ozempic® Overview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ED9D28-E60A-434B-A6F4-3FB7081A5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1" y="1457325"/>
            <a:ext cx="7890510" cy="47561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4AFCC-9EEA-4ECF-9FFA-1ADCA6F3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D84C1-7BEE-49D1-A5A9-034D3AB6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9B770-6EC3-44F9-A860-55D192DC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FE8742-78B7-4D9F-A3BB-CB252B4CA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31627-6AE1-41AB-8F00-40720F03781E}"/>
              </a:ext>
            </a:extLst>
          </p:cNvPr>
          <p:cNvSpPr txBox="1"/>
          <p:nvPr/>
        </p:nvSpPr>
        <p:spPr>
          <a:xfrm>
            <a:off x="8896350" y="3002625"/>
            <a:ext cx="3167380" cy="4405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Pg 21 on E-detailer- UE22OZM00014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Change patient image to </a:t>
            </a:r>
            <a:r>
              <a:rPr lang="en-GB" sz="2000" dirty="0">
                <a:hlinkClick r:id="rId3"/>
              </a:rPr>
              <a:t>Veeva Vault - </a:t>
            </a:r>
            <a:r>
              <a:rPr lang="en-GB" sz="2000" dirty="0" err="1">
                <a:hlinkClick r:id="rId3"/>
              </a:rPr>
              <a:t>Ozempic_Core</a:t>
            </a:r>
            <a:r>
              <a:rPr lang="en-GB" sz="2000" dirty="0">
                <a:hlinkClick r:id="rId3"/>
              </a:rPr>
              <a:t> IVA_RGB_HR</a:t>
            </a:r>
            <a:endParaRPr lang="en-US" sz="2000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</a:pPr>
            <a:endParaRPr lang="en-GB" sz="2000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</a:pPr>
            <a:endParaRPr lang="en-GB" sz="2000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</a:pPr>
            <a:endParaRPr lang="en-GB" sz="2000" dirty="0" err="1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B03E6E-B284-4F23-98AF-33C986365816}"/>
              </a:ext>
            </a:extLst>
          </p:cNvPr>
          <p:cNvSpPr/>
          <p:nvPr/>
        </p:nvSpPr>
        <p:spPr>
          <a:xfrm>
            <a:off x="3133725" y="1733550"/>
            <a:ext cx="1724025" cy="3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EF3E8F-B7BA-4023-A92D-9283BCD13A9D}"/>
              </a:ext>
            </a:extLst>
          </p:cNvPr>
          <p:cNvCxnSpPr>
            <a:cxnSpLocks/>
          </p:cNvCxnSpPr>
          <p:nvPr/>
        </p:nvCxnSpPr>
        <p:spPr>
          <a:xfrm flipV="1">
            <a:off x="4705350" y="1846413"/>
            <a:ext cx="4022090" cy="33187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EC451C-90EA-4241-9656-C13B3E9CBD2E}"/>
              </a:ext>
            </a:extLst>
          </p:cNvPr>
          <p:cNvSpPr txBox="1"/>
          <p:nvPr/>
        </p:nvSpPr>
        <p:spPr>
          <a:xfrm>
            <a:off x="8896350" y="1578844"/>
            <a:ext cx="2919730" cy="1451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Change text to Help more patients with T2D and ASCVD get the power of 3</a:t>
            </a:r>
            <a:endParaRPr lang="en-GB" sz="2000" dirty="0" err="1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B6FFE2-2A75-43C5-A42F-3ACD850C1479}"/>
              </a:ext>
            </a:extLst>
          </p:cNvPr>
          <p:cNvSpPr/>
          <p:nvPr/>
        </p:nvSpPr>
        <p:spPr>
          <a:xfrm>
            <a:off x="8896350" y="1579275"/>
            <a:ext cx="2962275" cy="14926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74744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5D5E-9272-4D24-8F9C-EFAD23CB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752175"/>
          </a:xfrm>
        </p:spPr>
        <p:txBody>
          <a:bodyPr/>
          <a:lstStyle/>
          <a:p>
            <a:r>
              <a:rPr lang="en-US" dirty="0"/>
              <a:t>Mode of Action (Pg 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7CF31-C784-40E9-AEDB-0B1E45A8E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400175"/>
            <a:ext cx="10896000" cy="4813425"/>
          </a:xfrm>
        </p:spPr>
        <p:txBody>
          <a:bodyPr/>
          <a:lstStyle/>
          <a:p>
            <a:r>
              <a:rPr lang="en-US" dirty="0"/>
              <a:t>Glucagon-like peptide-1 (GLP-1) is a physiological hormone that has multiple actions in glucose and appetite regulation and in the cardiovascular system</a:t>
            </a:r>
            <a:r>
              <a:rPr lang="en-US" baseline="30000" dirty="0"/>
              <a:t>1</a:t>
            </a:r>
            <a:r>
              <a:rPr lang="en-US" dirty="0"/>
              <a:t> (</a:t>
            </a:r>
            <a:r>
              <a:rPr lang="en-US" sz="2000" dirty="0">
                <a:solidFill>
                  <a:schemeClr val="tx2"/>
                </a:solidFill>
              </a:rPr>
              <a:t>Reference- SPC March 2021</a:t>
            </a:r>
            <a:r>
              <a:rPr lang="en-US" dirty="0"/>
              <a:t>)</a:t>
            </a:r>
          </a:p>
          <a:p>
            <a:r>
              <a:rPr lang="en-US" b="1" dirty="0"/>
              <a:t>How Ozempic® works in the body </a:t>
            </a:r>
          </a:p>
          <a:p>
            <a:pPr marL="0" indent="0">
              <a:buNone/>
            </a:pPr>
            <a:r>
              <a:rPr lang="en-US" dirty="0"/>
              <a:t>(From </a:t>
            </a:r>
            <a:r>
              <a:rPr lang="en-US" dirty="0" err="1"/>
              <a:t>Edetailer</a:t>
            </a:r>
            <a:r>
              <a:rPr lang="en-US" dirty="0"/>
              <a:t> UE21OZM00065- Pg 42)</a:t>
            </a:r>
          </a:p>
          <a:p>
            <a:r>
              <a:rPr lang="en-US" b="1" dirty="0"/>
              <a:t> Ozempic® is a GLP‑1 analog with 94% sequence homology to human GLP‑1</a:t>
            </a:r>
          </a:p>
          <a:p>
            <a:pPr marL="0" indent="0">
              <a:buNone/>
            </a:pPr>
            <a:r>
              <a:rPr lang="en-US" sz="1600" dirty="0"/>
              <a:t>Structural modifications of the Ozempic® molecule result in decreased renal clearance and protection from metabolic degradation</a:t>
            </a:r>
            <a:endParaRPr lang="en-GB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8E5AD-1FE5-42CD-9AB9-8244D41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704C5-5455-47F5-8B2F-95998912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406D-19D0-486F-AFAC-4D4A4B58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CE7579-B410-4646-B73F-797C3A8E9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270C2C-56C2-424C-BC8D-C2F3F45BE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38350"/>
            <a:ext cx="5343525" cy="12287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E00DC2-80E4-4754-B9EF-D6182BC6CDBF}"/>
              </a:ext>
            </a:extLst>
          </p:cNvPr>
          <p:cNvCxnSpPr/>
          <p:nvPr/>
        </p:nvCxnSpPr>
        <p:spPr>
          <a:xfrm flipH="1">
            <a:off x="5076825" y="2390775"/>
            <a:ext cx="1019175" cy="123825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7116E1E-E160-4FBE-81B7-A952EA6D2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75" y="3885319"/>
            <a:ext cx="6858000" cy="275112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11DA21-33FA-4309-882A-0C51BBE90635}"/>
              </a:ext>
            </a:extLst>
          </p:cNvPr>
          <p:cNvCxnSpPr/>
          <p:nvPr/>
        </p:nvCxnSpPr>
        <p:spPr>
          <a:xfrm flipH="1">
            <a:off x="3000375" y="4772025"/>
            <a:ext cx="1647825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2C593C-F5DD-4631-9CE8-E1ED2B6F54E9}"/>
              </a:ext>
            </a:extLst>
          </p:cNvPr>
          <p:cNvSpPr txBox="1"/>
          <p:nvPr/>
        </p:nvSpPr>
        <p:spPr>
          <a:xfrm>
            <a:off x="581025" y="4641973"/>
            <a:ext cx="2419350" cy="1820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Image from COMPONENT-001457 (Veeva)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Reference- SPC March 2021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6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6764-984C-4DB2-8A66-EA4570ED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590250"/>
          </a:xfrm>
        </p:spPr>
        <p:txBody>
          <a:bodyPr/>
          <a:lstStyle/>
          <a:p>
            <a:r>
              <a:rPr lang="en-US" dirty="0"/>
              <a:t>Mode of Action (Pg 2)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4340-3D4F-40A5-86C3-DC40A40E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73AD1-5120-4BEF-ADE6-A89C092B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37734-BCCF-4D5F-ABD7-3746C708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E1D011-7FF5-4313-AF68-8B17F9D36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Graphic 7" descr="Flip calendar with solid fill">
            <a:extLst>
              <a:ext uri="{FF2B5EF4-FFF2-40B4-BE49-F238E27FC236}">
                <a16:creationId xmlns:a16="http://schemas.microsoft.com/office/drawing/2014/main" id="{BD8E431D-4BB4-4440-B864-1962E2D5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199" y="1538724"/>
            <a:ext cx="1052075" cy="1052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6452C0-9955-4443-AB52-FDB6BBEF687D}"/>
              </a:ext>
            </a:extLst>
          </p:cNvPr>
          <p:cNvSpPr txBox="1"/>
          <p:nvPr/>
        </p:nvSpPr>
        <p:spPr>
          <a:xfrm>
            <a:off x="891600" y="2534989"/>
            <a:ext cx="1676400" cy="427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chemeClr val="tx2"/>
                </a:solidFill>
              </a:rPr>
              <a:t>Put a calendar icon showing 1 week</a:t>
            </a:r>
            <a:endParaRPr lang="en-GB" sz="1200" dirty="0" err="1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D78F4-292B-4335-9AC5-E7D2B61EE993}"/>
              </a:ext>
            </a:extLst>
          </p:cNvPr>
          <p:cNvSpPr txBox="1"/>
          <p:nvPr/>
        </p:nvSpPr>
        <p:spPr>
          <a:xfrm>
            <a:off x="2661920" y="1635760"/>
            <a:ext cx="6207760" cy="149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</a:rPr>
              <a:t>Ozempic® delivers weeklong coverage</a:t>
            </a:r>
            <a:r>
              <a:rPr lang="en-US" sz="2000" b="1" baseline="30000" dirty="0">
                <a:solidFill>
                  <a:schemeClr val="tx2"/>
                </a:solidFill>
              </a:rPr>
              <a:t>1</a:t>
            </a:r>
          </a:p>
          <a:p>
            <a:pPr algn="l">
              <a:lnSpc>
                <a:spcPct val="12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chemeClr val="tx2"/>
                </a:solidFill>
              </a:rPr>
              <a:t>~7 days | Elimination half-life of ~7 days.</a:t>
            </a:r>
          </a:p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chemeClr val="tx2"/>
                </a:solidFill>
              </a:rPr>
              <a:t>Steady state exposure was achieved following 4–5 weeks of once weekly administration.</a:t>
            </a:r>
            <a:endParaRPr lang="en-GB" sz="1400" dirty="0" err="1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9651F-600E-4265-94BC-801F6C3C003C}"/>
              </a:ext>
            </a:extLst>
          </p:cNvPr>
          <p:cNvSpPr txBox="1"/>
          <p:nvPr/>
        </p:nvSpPr>
        <p:spPr>
          <a:xfrm>
            <a:off x="8572500" y="1635760"/>
            <a:ext cx="2654301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</a:rPr>
              <a:t>Reference SPC March 2021</a:t>
            </a:r>
            <a:endParaRPr lang="en-GB" sz="2000" b="1" dirty="0" err="1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A4F59-E41A-46E6-AD6F-5B924AA9C05E}"/>
              </a:ext>
            </a:extLst>
          </p:cNvPr>
          <p:cNvSpPr txBox="1"/>
          <p:nvPr/>
        </p:nvSpPr>
        <p:spPr>
          <a:xfrm>
            <a:off x="735299" y="3999134"/>
            <a:ext cx="4314825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</a:rPr>
              <a:t>How Ozempic® works?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Please insert video UE21OZM00062 </a:t>
            </a:r>
            <a:endParaRPr lang="en-GB" sz="20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6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3266-A9CC-4CAF-9459-3AF3FC12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505233"/>
            <a:ext cx="10896000" cy="750000"/>
          </a:xfrm>
        </p:spPr>
        <p:txBody>
          <a:bodyPr/>
          <a:lstStyle/>
          <a:p>
            <a:r>
              <a:rPr lang="en-US" dirty="0"/>
              <a:t>Ozempic® &amp; A1C</a:t>
            </a:r>
            <a:br>
              <a:rPr lang="en-US" dirty="0"/>
            </a:br>
            <a:r>
              <a:rPr lang="en-US" sz="2800" b="0" i="0" dirty="0">
                <a:effectLst/>
                <a:latin typeface="Apis Medium"/>
              </a:rPr>
              <a:t>Ozempic</a:t>
            </a:r>
            <a:r>
              <a:rPr lang="en-US" sz="2800" b="0" i="0" baseline="30000" dirty="0">
                <a:effectLst/>
                <a:latin typeface="Apis Medium"/>
              </a:rPr>
              <a:t>®</a:t>
            </a:r>
            <a:r>
              <a:rPr lang="en-US" sz="2800" b="0" i="0" dirty="0">
                <a:effectLst/>
                <a:latin typeface="Apis Medium"/>
              </a:rPr>
              <a:t> (</a:t>
            </a:r>
            <a:r>
              <a:rPr lang="en-US" sz="2800" b="0" i="0" dirty="0" err="1">
                <a:effectLst/>
                <a:latin typeface="Apis Medium"/>
              </a:rPr>
              <a:t>semaglutide</a:t>
            </a:r>
            <a:r>
              <a:rPr lang="en-US" sz="2800" b="0" i="0" dirty="0">
                <a:effectLst/>
                <a:latin typeface="Apis Medium"/>
              </a:rPr>
              <a:t>) injection—Powerful glycemic control for a range of T2D patient needs</a:t>
            </a:r>
            <a:r>
              <a:rPr lang="en-US" sz="2800" b="0" i="0" baseline="30000" dirty="0">
                <a:effectLst/>
                <a:latin typeface="Apis Medium"/>
              </a:rPr>
              <a:t>1,2,3</a:t>
            </a:r>
            <a:br>
              <a:rPr lang="en-US" dirty="0"/>
            </a:b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1F9799-18B8-4297-AE7D-B4B48C115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933576"/>
            <a:ext cx="10896000" cy="4280024"/>
          </a:xfrm>
        </p:spPr>
        <p:txBody>
          <a:bodyPr/>
          <a:lstStyle/>
          <a:p>
            <a:r>
              <a:rPr lang="en-US" dirty="0"/>
              <a:t>Please put 2 tabs </a:t>
            </a:r>
          </a:p>
          <a:p>
            <a:pPr marL="0" indent="0">
              <a:buNone/>
            </a:pPr>
            <a:r>
              <a:rPr lang="en-US" dirty="0"/>
              <a:t>           Ozempic® VS Dulaglutide                                  Ozempic® VS Insulin Glargine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Ozempic® VS Dulaglutide</a:t>
            </a:r>
          </a:p>
          <a:p>
            <a:pPr marL="0" indent="0">
              <a:buNone/>
            </a:pPr>
            <a:r>
              <a:rPr lang="en-US" dirty="0"/>
              <a:t>Pg 16 from E-Detailer UE22OZM00014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4B4EF-57BE-4DD6-9A0C-9DA1D3E0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A785C-B353-4899-AF29-4384D3CC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E9D11-33A9-4F15-A869-3213B66B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EBE526-6629-4643-9022-927E0A245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B1332D-DB28-45AF-833F-68312D33FDD2}"/>
              </a:ext>
            </a:extLst>
          </p:cNvPr>
          <p:cNvSpPr/>
          <p:nvPr/>
        </p:nvSpPr>
        <p:spPr>
          <a:xfrm>
            <a:off x="1314450" y="2257576"/>
            <a:ext cx="3419475" cy="51419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8C7953-DDD2-41E0-AC1A-7E4181E95153}"/>
              </a:ext>
            </a:extLst>
          </p:cNvPr>
          <p:cNvSpPr/>
          <p:nvPr/>
        </p:nvSpPr>
        <p:spPr>
          <a:xfrm>
            <a:off x="6553200" y="2257576"/>
            <a:ext cx="4171950" cy="59039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6E7E30-5E06-42FB-9DD4-1332CEB4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363" y="3034232"/>
            <a:ext cx="5443538" cy="349976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BD9EAB-0A90-4287-8829-0540F62480A7}"/>
              </a:ext>
            </a:extLst>
          </p:cNvPr>
          <p:cNvCxnSpPr/>
          <p:nvPr/>
        </p:nvCxnSpPr>
        <p:spPr>
          <a:xfrm>
            <a:off x="4638675" y="4062091"/>
            <a:ext cx="928688" cy="37335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91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E117-5472-48E3-82F7-C3791216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52450"/>
            <a:ext cx="10896000" cy="619125"/>
          </a:xfrm>
        </p:spPr>
        <p:txBody>
          <a:bodyPr/>
          <a:lstStyle/>
          <a:p>
            <a:r>
              <a:rPr lang="en-US" dirty="0"/>
              <a:t>Contd..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008A-83E8-4905-A80C-2C5AA3DB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0" y="1022660"/>
            <a:ext cx="4743225" cy="5042025"/>
          </a:xfrm>
        </p:spPr>
        <p:txBody>
          <a:bodyPr/>
          <a:lstStyle/>
          <a:p>
            <a:r>
              <a:rPr lang="en-US" b="1" dirty="0"/>
              <a:t>Ozempic® VS Insulin Glargine</a:t>
            </a:r>
          </a:p>
          <a:p>
            <a:pPr marL="0" indent="0">
              <a:buNone/>
            </a:pPr>
            <a:r>
              <a:rPr lang="en-US" dirty="0"/>
              <a:t>Pg 22 from E-Detailer UE22OZM00014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Please remove the weight graph and the sentences which are crossed</a:t>
            </a:r>
          </a:p>
          <a:p>
            <a:endParaRPr lang="en-US" b="1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7831C-30AB-4C31-ABED-28DBCD814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37647-819F-4099-B6C1-B243FFFB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036AB-B765-4478-AA08-6EAA9D1D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86884-DCC9-462E-890B-1CC771EB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4FF14-C206-4912-BACE-83A1B8F0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5" y="1465804"/>
            <a:ext cx="6067125" cy="38180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389CB3-254B-4370-BE4B-061A7214D1FD}"/>
              </a:ext>
            </a:extLst>
          </p:cNvPr>
          <p:cNvCxnSpPr/>
          <p:nvPr/>
        </p:nvCxnSpPr>
        <p:spPr>
          <a:xfrm>
            <a:off x="4419600" y="1790700"/>
            <a:ext cx="1057275" cy="219075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2A07E4-BF5F-4862-80D7-CBD3F76618DD}"/>
              </a:ext>
            </a:extLst>
          </p:cNvPr>
          <p:cNvSpPr txBox="1"/>
          <p:nvPr/>
        </p:nvSpPr>
        <p:spPr>
          <a:xfrm>
            <a:off x="486000" y="3429000"/>
            <a:ext cx="4314600" cy="2387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References:</a:t>
            </a:r>
          </a:p>
          <a:p>
            <a:pPr algn="l">
              <a:lnSpc>
                <a:spcPct val="120000"/>
              </a:lnSpc>
            </a:pPr>
            <a:r>
              <a:rPr lang="en-GB" sz="1000" dirty="0">
                <a:solidFill>
                  <a:schemeClr val="tx2"/>
                </a:solidFill>
              </a:rPr>
              <a:t>1. Ozempic SPC March 2021</a:t>
            </a:r>
          </a:p>
          <a:p>
            <a:pPr algn="l">
              <a:lnSpc>
                <a:spcPct val="120000"/>
              </a:lnSpc>
            </a:pPr>
            <a:r>
              <a:rPr lang="en-GB" sz="1000" dirty="0">
                <a:solidFill>
                  <a:schemeClr val="tx2"/>
                </a:solidFill>
              </a:rPr>
              <a:t>2. Pratley RE, </a:t>
            </a:r>
            <a:r>
              <a:rPr lang="en-GB" sz="1000" dirty="0" err="1">
                <a:solidFill>
                  <a:schemeClr val="tx2"/>
                </a:solidFill>
              </a:rPr>
              <a:t>Aroda</a:t>
            </a:r>
            <a:r>
              <a:rPr lang="en-GB" sz="1000" dirty="0">
                <a:solidFill>
                  <a:schemeClr val="tx2"/>
                </a:solidFill>
              </a:rPr>
              <a:t> VR, </a:t>
            </a:r>
            <a:r>
              <a:rPr lang="en-GB" sz="1000" dirty="0" err="1">
                <a:solidFill>
                  <a:schemeClr val="tx2"/>
                </a:solidFill>
              </a:rPr>
              <a:t>Lingvay</a:t>
            </a:r>
            <a:r>
              <a:rPr lang="en-GB" sz="1000" dirty="0">
                <a:solidFill>
                  <a:schemeClr val="tx2"/>
                </a:solidFill>
              </a:rPr>
              <a:t> I, et al, on behalf of the SUSTAIN 7 investigators. </a:t>
            </a:r>
            <a:r>
              <a:rPr lang="en-GB" sz="1000" dirty="0" err="1">
                <a:solidFill>
                  <a:schemeClr val="tx2"/>
                </a:solidFill>
              </a:rPr>
              <a:t>Semaglutide</a:t>
            </a:r>
            <a:r>
              <a:rPr lang="en-GB" sz="1000" dirty="0">
                <a:solidFill>
                  <a:schemeClr val="tx2"/>
                </a:solidFill>
              </a:rPr>
              <a:t> versus dulaglutide once weekly in patients with type 2 diabetes (SUSTAIN 7): a randomised, open-label, phase 3b trial. Lancet Diabetes Endocrinol. 2018;6(4):275-286.</a:t>
            </a:r>
          </a:p>
          <a:p>
            <a:pPr algn="l">
              <a:lnSpc>
                <a:spcPct val="120000"/>
              </a:lnSpc>
            </a:pPr>
            <a:r>
              <a:rPr lang="en-GB" sz="1000" dirty="0">
                <a:solidFill>
                  <a:schemeClr val="tx2"/>
                </a:solidFill>
              </a:rPr>
              <a:t>3. </a:t>
            </a:r>
            <a:r>
              <a:rPr lang="en-GB" sz="1000" dirty="0" err="1">
                <a:solidFill>
                  <a:schemeClr val="tx2"/>
                </a:solidFill>
              </a:rPr>
              <a:t>Aroda</a:t>
            </a:r>
            <a:r>
              <a:rPr lang="en-GB" sz="1000" dirty="0">
                <a:solidFill>
                  <a:schemeClr val="tx2"/>
                </a:solidFill>
              </a:rPr>
              <a:t> VR, Bain SC, </a:t>
            </a:r>
            <a:r>
              <a:rPr lang="en-GB" sz="1000" dirty="0" err="1">
                <a:solidFill>
                  <a:schemeClr val="tx2"/>
                </a:solidFill>
              </a:rPr>
              <a:t>Cariou</a:t>
            </a:r>
            <a:r>
              <a:rPr lang="en-GB" sz="1000" dirty="0">
                <a:solidFill>
                  <a:schemeClr val="tx2"/>
                </a:solidFill>
              </a:rPr>
              <a:t> B, et al. Efficacy and safety of once-weekly </a:t>
            </a:r>
            <a:r>
              <a:rPr lang="en-GB" sz="1000" dirty="0" err="1">
                <a:solidFill>
                  <a:schemeClr val="tx2"/>
                </a:solidFill>
              </a:rPr>
              <a:t>semaglutide</a:t>
            </a:r>
            <a:r>
              <a:rPr lang="en-GB" sz="1000" dirty="0">
                <a:solidFill>
                  <a:schemeClr val="tx2"/>
                </a:solidFill>
              </a:rPr>
              <a:t> versus once-daily insulin glargine as add-on to metformin (with or without sulfonylureas) in insulin-naïve patients with type 2 diabetes (SUSTAIN 4): a randomized, open-label, parallel-group, </a:t>
            </a:r>
            <a:r>
              <a:rPr lang="en-GB" sz="1000" dirty="0" err="1">
                <a:solidFill>
                  <a:schemeClr val="tx2"/>
                </a:solidFill>
              </a:rPr>
              <a:t>multicenter</a:t>
            </a:r>
            <a:r>
              <a:rPr lang="en-GB" sz="1000" dirty="0">
                <a:solidFill>
                  <a:schemeClr val="tx2"/>
                </a:solidFill>
              </a:rPr>
              <a:t>, multinational, phase 3a trial. Lancet Diabetes Endocrinol. 2017:5(5):355-366.</a:t>
            </a:r>
          </a:p>
        </p:txBody>
      </p:sp>
    </p:spTree>
    <p:extLst>
      <p:ext uri="{BB962C8B-B14F-4D97-AF65-F5344CB8AC3E}">
        <p14:creationId xmlns:p14="http://schemas.microsoft.com/office/powerpoint/2010/main" val="28833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D37F2-51BE-431A-9E6C-CD03994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Ozempic® &amp; Weight</a:t>
            </a:r>
            <a:br>
              <a:rPr lang="en-US" dirty="0"/>
            </a:br>
            <a:r>
              <a:rPr lang="en-US" sz="2400" dirty="0"/>
              <a:t>Ozempic® (</a:t>
            </a:r>
            <a:r>
              <a:rPr lang="en-US" sz="2400" dirty="0" err="1"/>
              <a:t>semaglutide</a:t>
            </a:r>
            <a:r>
              <a:rPr lang="en-US" sz="2400" dirty="0"/>
              <a:t>) injection—Compelling weight loss across doses</a:t>
            </a:r>
            <a:r>
              <a:rPr lang="en-US" sz="2400" baseline="30000" dirty="0"/>
              <a:t>1,2,3</a:t>
            </a:r>
            <a:br>
              <a:rPr lang="en-US" sz="2400" dirty="0"/>
            </a:br>
            <a:r>
              <a:rPr lang="en-US" sz="1800" b="1" dirty="0"/>
              <a:t>Ozempic® is not indicated for weight loss.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CB619-7675-443B-BB39-3D94525C9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put 2 tabs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Ozempic® VS Dulaglutide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C2E55-A74A-40BC-811A-2562E92D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1CDA-A0FB-4684-AEDF-81437A19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4B3CD-E609-413D-8C4D-39061BB8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55EC1F-6F9F-4963-80CE-B3C7F6C5A8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D384F2-5230-47FE-98A3-D320E61E6494}"/>
              </a:ext>
            </a:extLst>
          </p:cNvPr>
          <p:cNvSpPr/>
          <p:nvPr/>
        </p:nvSpPr>
        <p:spPr>
          <a:xfrm>
            <a:off x="1314450" y="2257576"/>
            <a:ext cx="3419475" cy="51419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2CE72C-4FD7-4514-91D5-D9BD682CC966}"/>
              </a:ext>
            </a:extLst>
          </p:cNvPr>
          <p:cNvSpPr/>
          <p:nvPr/>
        </p:nvSpPr>
        <p:spPr>
          <a:xfrm>
            <a:off x="6553200" y="2257576"/>
            <a:ext cx="4171950" cy="59039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28F32-805E-4B00-BE58-940D790AE7A2}"/>
              </a:ext>
            </a:extLst>
          </p:cNvPr>
          <p:cNvSpPr txBox="1"/>
          <p:nvPr/>
        </p:nvSpPr>
        <p:spPr>
          <a:xfrm>
            <a:off x="1428750" y="2257576"/>
            <a:ext cx="3095625" cy="343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000" dirty="0">
                <a:solidFill>
                  <a:schemeClr val="tx2"/>
                </a:solidFill>
              </a:rPr>
              <a:t>Ozempic® VS Dulaglutide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E81954-BEF6-4C21-A35D-92EA65BA09D8}"/>
              </a:ext>
            </a:extLst>
          </p:cNvPr>
          <p:cNvSpPr txBox="1"/>
          <p:nvPr/>
        </p:nvSpPr>
        <p:spPr>
          <a:xfrm>
            <a:off x="6734175" y="2343150"/>
            <a:ext cx="3904950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000" dirty="0">
                <a:solidFill>
                  <a:schemeClr val="tx2"/>
                </a:solidFill>
              </a:rPr>
              <a:t>Ozempic® VS Insulin Glargine</a:t>
            </a:r>
          </a:p>
          <a:p>
            <a:pPr algn="l">
              <a:lnSpc>
                <a:spcPct val="120000"/>
              </a:lnSpc>
            </a:pPr>
            <a:endParaRPr lang="en-GB" sz="2000" dirty="0" err="1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D9A11-0923-4085-B861-32BBFEED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787" y="3429000"/>
            <a:ext cx="4957763" cy="3209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BD4613-6F06-452C-A8EB-55A8C846683C}"/>
              </a:ext>
            </a:extLst>
          </p:cNvPr>
          <p:cNvSpPr txBox="1"/>
          <p:nvPr/>
        </p:nvSpPr>
        <p:spPr>
          <a:xfrm>
            <a:off x="962025" y="3876675"/>
            <a:ext cx="3562350" cy="108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000" dirty="0">
                <a:solidFill>
                  <a:schemeClr val="tx2"/>
                </a:solidFill>
              </a:rPr>
              <a:t>Pg 17 from E-Detailer UE22OZM00014</a:t>
            </a:r>
          </a:p>
          <a:p>
            <a:pPr algn="l">
              <a:lnSpc>
                <a:spcPct val="120000"/>
              </a:lnSpc>
            </a:pPr>
            <a:endParaRPr lang="en-GB" sz="2000" dirty="0" err="1">
              <a:solidFill>
                <a:schemeClr val="tx2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C2E977-4A03-463E-A93D-E2C0A8656919}"/>
              </a:ext>
            </a:extLst>
          </p:cNvPr>
          <p:cNvCxnSpPr/>
          <p:nvPr/>
        </p:nvCxnSpPr>
        <p:spPr>
          <a:xfrm>
            <a:off x="3667125" y="4200675"/>
            <a:ext cx="2252662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45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Novo Nordisk 16:9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 Novo Nordisk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Novo Nordisk template 2023.pptx" id="{A4B325A4-D7E1-4A28-875F-ABE97A165AA8}" vid="{65125BF6-BC4A-4759-A16E-02C6E997CB83}"/>
    </a:ext>
  </a:extLst>
</a:theme>
</file>

<file path=ppt/theme/theme2.xml><?xml version="1.0" encoding="utf-8"?>
<a:theme xmlns:a="http://schemas.openxmlformats.org/drawingml/2006/main" name="Office-tema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TemplateConfiguration><![CDATA[{"elementsMetadata":[],"transformationConfigurations":[],"templateName":"Novo Nordisk template 2023","templateDescription":"Create a new presentation","enableDocumentContentUpdater":true,"version":"1.1"}]]></TemplafyTemplateConfiguration>
</file>

<file path=customXml/item2.xml><?xml version="1.0" encoding="utf-8"?>
<TemplafyFormConfiguration><![CDATA[{"formFields":[{"dataSource":"P - Logo Choice","displayColumn":"logoUI","hideIfNoUserInteractionRequired":false,"distinct":true,"required":false,"autoSelectFirstOption":false,"helpTexts":{"prefix":"","postfix":""},"spacing":{},"type":"dropDown","name":"PLogoChoice","label":"Choose template version","fullyQualifiedName":"PLogoChoice"}],"formDataEntries":[]}]]></Templafy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352323190490566","enableDocumentContentUpdater":true,"version":"1.1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3EF6E6FF-A500-45E5-BC31-0E5BF6EC43E4}">
  <ds:schemaRefs/>
</ds:datastoreItem>
</file>

<file path=customXml/itemProps2.xml><?xml version="1.0" encoding="utf-8"?>
<ds:datastoreItem xmlns:ds="http://schemas.openxmlformats.org/officeDocument/2006/customXml" ds:itemID="{0EAE732B-3A91-411A-8C1A-6FA9E5457B7E}">
  <ds:schemaRefs/>
</ds:datastoreItem>
</file>

<file path=customXml/itemProps3.xml><?xml version="1.0" encoding="utf-8"?>
<ds:datastoreItem xmlns:ds="http://schemas.openxmlformats.org/officeDocument/2006/customXml" ds:itemID="{0B07BD43-3216-4B65-8017-35855EE7B1C9}">
  <ds:schemaRefs/>
</ds:datastoreItem>
</file>

<file path=customXml/itemProps4.xml><?xml version="1.0" encoding="utf-8"?>
<ds:datastoreItem xmlns:ds="http://schemas.openxmlformats.org/officeDocument/2006/customXml" ds:itemID="{6D637B48-56B0-4F4E-9B03-97330B2D6499}">
  <ds:schemaRefs/>
</ds:datastoreItem>
</file>

<file path=customXml/itemProps5.xml><?xml version="1.0" encoding="utf-8"?>
<ds:datastoreItem xmlns:ds="http://schemas.openxmlformats.org/officeDocument/2006/customXml" ds:itemID="{76554C35-E9BD-4F63-B194-4848047BD79F}">
  <ds:schemaRefs/>
</ds:datastoreItem>
</file>

<file path=customXml/itemProps6.xml><?xml version="1.0" encoding="utf-8"?>
<ds:datastoreItem xmlns:ds="http://schemas.openxmlformats.org/officeDocument/2006/customXml" ds:itemID="{0FCF28B5-F4CC-4285-8D66-6FE4CBE3219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978</Words>
  <Application>Microsoft Office PowerPoint</Application>
  <PresentationFormat>Widescreen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Apis For Office</vt:lpstr>
      <vt:lpstr>Apis Medium</vt:lpstr>
      <vt:lpstr>Arial</vt:lpstr>
      <vt:lpstr>Apis For Office Light</vt:lpstr>
      <vt:lpstr>Courier New</vt:lpstr>
      <vt:lpstr>Novo Nordisk 16:9</vt:lpstr>
      <vt:lpstr>HCP Portal Ozempic®</vt:lpstr>
      <vt:lpstr>Ozempic® Homepage</vt:lpstr>
      <vt:lpstr>Page Structure</vt:lpstr>
      <vt:lpstr>Ozempic® Overview</vt:lpstr>
      <vt:lpstr>Mode of Action (Pg 1)</vt:lpstr>
      <vt:lpstr>Mode of Action (Pg 2)  </vt:lpstr>
      <vt:lpstr>Ozempic® &amp; A1C Ozempic® (semaglutide) injection—Powerful glycemic control for a range of T2D patient needs1,2,3 </vt:lpstr>
      <vt:lpstr>Contd..</vt:lpstr>
      <vt:lpstr>Ozempic® &amp; Weight Ozempic® (semaglutide) injection—Compelling weight loss across doses1,2,3 Ozempic® is not indicated for weight loss.</vt:lpstr>
      <vt:lpstr>Contd..</vt:lpstr>
      <vt:lpstr>Cardiovascular Benefit </vt:lpstr>
      <vt:lpstr>Contd…</vt:lpstr>
      <vt:lpstr>Contd…</vt:lpstr>
      <vt:lpstr>Contd…</vt:lpstr>
      <vt:lpstr>Dosing &amp; Administration</vt:lpstr>
      <vt:lpstr>Dosing &amp; Administration</vt:lpstr>
      <vt:lpstr>Ozempic® Pens</vt:lpstr>
      <vt:lpstr>Resources and Tools</vt:lpstr>
    </vt:vector>
  </TitlesOfParts>
  <Company>Novo Nordisk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PTNA (Preeti Nayak)</dc:creator>
  <cp:lastModifiedBy>PTNA (Preeti Nayak)</cp:lastModifiedBy>
  <cp:revision>1</cp:revision>
  <dcterms:created xsi:type="dcterms:W3CDTF">2023-01-12T06:20:37Z</dcterms:created>
  <dcterms:modified xsi:type="dcterms:W3CDTF">2023-01-13T11:05:35Z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2023-01-03T11:21:32.9463325Z</vt:lpwstr>
  </property>
  <property fmtid="{D5CDD505-2E9C-101B-9397-08002B2CF9AE}" pid="3" name="HasRun">
    <vt:lpwstr>NULL</vt:lpwstr>
  </property>
</Properties>
</file>